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1" r:id="rId1"/>
  </p:sldMasterIdLst>
  <p:notesMasterIdLst>
    <p:notesMasterId r:id="rId4"/>
  </p:notesMasterIdLst>
  <p:handoutMasterIdLst>
    <p:handoutMasterId r:id="rId5"/>
  </p:handoutMasterIdLst>
  <p:sldIdLst>
    <p:sldId id="343" r:id="rId2"/>
    <p:sldId id="344" r:id="rId3"/>
  </p:sldIdLst>
  <p:sldSz cx="6858000" cy="9906000" type="A4"/>
  <p:notesSz cx="9939338" cy="6807200"/>
  <p:kinsoku lang="ja-JP" invalStChars="んンーー、。，．・：；？！゛゜ヽヾゝゞ々ー’”）〕］｝〉》」』】°‰′″℃￠％ぁぃぅぇぉっゃゅょゎァィゥェォッャュョヮヵヶ!%),.:;?]}｡｣､･ｧｨｩｪｫｬｭｮｯｰﾞﾟ" invalEndChars="一‘“（〔［｛〈《「『【￥＄$([\{｢￡"/>
  <p:defaultTextStyle>
    <a:defPPr>
      <a:defRPr lang="ja-JP"/>
    </a:defPPr>
    <a:lvl1pPr marL="0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84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55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026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198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369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_A" id="{0B1E2898-31BC-42F3-A5A5-141726087CC7}">
          <p14:sldIdLst/>
        </p14:section>
        <p14:section name="Table of Contents_A" id="{9D735613-2B2D-4A74-9EA8-F1333A72E631}">
          <p14:sldIdLst/>
        </p14:section>
        <p14:section name="Body" id="{3DDA1711-71BA-40CE-98C7-39A12435D188}">
          <p14:sldIdLst>
            <p14:sldId id="343"/>
            <p14:sldId id="344"/>
          </p14:sldIdLst>
        </p14:section>
        <p14:section name="Corporate Mark" id="{C95693A6-5294-4768-B5A9-A634F36B89B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A7B"/>
    <a:srgbClr val="65B3A4"/>
    <a:srgbClr val="A0D8AD"/>
    <a:srgbClr val="191919"/>
    <a:srgbClr val="A0D5AD"/>
    <a:srgbClr val="A0DDB9"/>
    <a:srgbClr val="A0D6AD"/>
    <a:srgbClr val="4D899A"/>
    <a:srgbClr val="04087C"/>
    <a:srgbClr val="9DD6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6238" autoAdjust="0"/>
  </p:normalViewPr>
  <p:slideViewPr>
    <p:cSldViewPr snapToGrid="0" snapToObjects="1">
      <p:cViewPr varScale="1">
        <p:scale>
          <a:sx n="78" d="100"/>
          <a:sy n="78" d="100"/>
        </p:scale>
        <p:origin x="2178" y="102"/>
      </p:cViewPr>
      <p:guideLst>
        <p:guide orient="horz" pos="3097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157" d="100"/>
          <a:sy n="157" d="100"/>
        </p:scale>
        <p:origin x="2658" y="132"/>
      </p:cViewPr>
      <p:guideLst>
        <p:guide orient="horz" pos="2144"/>
        <p:guide pos="313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7047" cy="288000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 sz="100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4" y="0"/>
            <a:ext cx="4307047" cy="288000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D829EBEE-5DBD-45D0-BA62-80122688BEB8}" type="datetimeFigureOut">
              <a:rPr kumimoji="1" lang="ja-JP" altLang="en-US" sz="1000" smtClean="0"/>
              <a:t>2022/3/14</a:t>
            </a:fld>
            <a:endParaRPr kumimoji="1" lang="ja-JP" altLang="en-US" sz="100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6519200"/>
            <a:ext cx="4307047" cy="288000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 sz="100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4" y="6519200"/>
            <a:ext cx="4307047" cy="288000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6322DB22-2E22-491B-AA6C-F689DB200DBB}" type="slidenum">
              <a:rPr kumimoji="1" lang="ja-JP" altLang="en-US" sz="1000" smtClean="0"/>
              <a:t>‹#›</a:t>
            </a:fld>
            <a:endParaRPr kumimoji="1" lang="ja-JP" altLang="en-US" sz="1000"/>
          </a:p>
        </p:txBody>
      </p:sp>
    </p:spTree>
    <p:extLst>
      <p:ext uri="{BB962C8B-B14F-4D97-AF65-F5344CB8AC3E}">
        <p14:creationId xmlns:p14="http://schemas.microsoft.com/office/powerpoint/2010/main" val="1631050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7047" cy="252000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000"/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4" y="0"/>
            <a:ext cx="4307047" cy="252000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000"/>
            </a:lvl1pPr>
          </a:lstStyle>
          <a:p>
            <a:fld id="{4B26993D-C081-44EB-B0F5-A9F467792B62}" type="datetimeFigureOut">
              <a:rPr lang="ja-JP" altLang="en-US" smtClean="0"/>
              <a:pPr/>
              <a:t>2022/3/14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6525" y="568325"/>
            <a:ext cx="3924300" cy="5670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248000" y="360000"/>
            <a:ext cx="5544000" cy="6120000"/>
          </a:xfrm>
          <a:prstGeom prst="rect">
            <a:avLst/>
          </a:prstGeom>
        </p:spPr>
        <p:txBody>
          <a:bodyPr vert="horz" lIns="0" tIns="46118" rIns="0" bIns="46118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6555200"/>
            <a:ext cx="4307047" cy="252000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0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4" y="6555200"/>
            <a:ext cx="4307047" cy="252000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000"/>
            </a:lvl1pPr>
          </a:lstStyle>
          <a:p>
            <a:fld id="{CFBBA293-708C-4261-9FD1-AE04041D5F79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2502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42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136800" indent="0" algn="l" defTabSz="914342" rtl="0" eaLnBrk="1" latinLnBrk="0" hangingPunct="1">
      <a:spcBef>
        <a:spcPts val="200"/>
      </a:spcBef>
      <a:defRPr kumimoji="1" sz="1050" kern="1200">
        <a:solidFill>
          <a:schemeClr val="tx1"/>
        </a:solidFill>
        <a:latin typeface="+mn-lt"/>
        <a:ea typeface="+mn-ea"/>
        <a:cs typeface="+mn-cs"/>
      </a:defRPr>
    </a:lvl2pPr>
    <a:lvl3pPr marL="271463" indent="0" algn="l" defTabSz="914342" rtl="0" eaLnBrk="1" latinLnBrk="0" hangingPunct="1">
      <a:spcBef>
        <a:spcPts val="200"/>
      </a:spcBef>
      <a:defRPr kumimoji="1" sz="1050" kern="1200">
        <a:solidFill>
          <a:schemeClr val="tx1"/>
        </a:solidFill>
        <a:latin typeface="+mn-lt"/>
        <a:ea typeface="+mn-ea"/>
        <a:cs typeface="+mn-cs"/>
      </a:defRPr>
    </a:lvl3pPr>
    <a:lvl4pPr marL="398463" indent="0" algn="l" defTabSz="914342" rtl="0" eaLnBrk="1" latinLnBrk="0" hangingPunct="1">
      <a:spcBef>
        <a:spcPts val="200"/>
      </a:spcBef>
      <a:defRPr kumimoji="1" sz="1050" kern="1200">
        <a:solidFill>
          <a:schemeClr val="tx1"/>
        </a:solidFill>
        <a:latin typeface="+mn-lt"/>
        <a:ea typeface="+mn-ea"/>
        <a:cs typeface="+mn-cs"/>
      </a:defRPr>
    </a:lvl4pPr>
    <a:lvl5pPr marL="522288" indent="0" algn="l" defTabSz="914342" rtl="0" eaLnBrk="1" latinLnBrk="0" hangingPunct="1">
      <a:spcBef>
        <a:spcPts val="200"/>
      </a:spcBef>
      <a:defRPr kumimoji="1" sz="1050" kern="1200">
        <a:solidFill>
          <a:schemeClr val="tx1"/>
        </a:solidFill>
        <a:latin typeface="+mn-lt"/>
        <a:ea typeface="+mn-ea"/>
        <a:cs typeface="+mn-cs"/>
      </a:defRPr>
    </a:lvl5pPr>
    <a:lvl6pPr marL="2285855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26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98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69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A">
    <p:bg bwMode="ltGray">
      <p:bgPr>
        <a:gradFill flip="none" rotWithShape="1">
          <a:gsLst>
            <a:gs pos="60000">
              <a:schemeClr val="tx2"/>
            </a:gs>
            <a:gs pos="10000">
              <a:srgbClr val="65B3A4"/>
            </a:gs>
            <a:gs pos="0">
              <a:srgbClr val="A0D8AD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"/>
          <p:cNvSpPr>
            <a:spLocks noGrp="1"/>
          </p:cNvSpPr>
          <p:nvPr>
            <p:ph type="title" hasCustomPrompt="1"/>
          </p:nvPr>
        </p:nvSpPr>
        <p:spPr bwMode="gray">
          <a:xfrm>
            <a:off x="281400" y="4305300"/>
            <a:ext cx="6304575" cy="647700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noAutofit/>
          </a:bodyPr>
          <a:lstStyle>
            <a:lvl1pPr>
              <a:defRPr lang="ja-JP" altLang="en-US" sz="3400" dirty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76"/>
          <a:stretch/>
        </p:blipFill>
        <p:spPr>
          <a:xfrm>
            <a:off x="4140994" y="0"/>
            <a:ext cx="2717006" cy="516041"/>
          </a:xfrm>
          <a:prstGeom prst="rect">
            <a:avLst/>
          </a:prstGeom>
        </p:spPr>
      </p:pic>
      <p:sp>
        <p:nvSpPr>
          <p:cNvPr id="9" name="テキスト プレースホルダー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281401" y="2041494"/>
            <a:ext cx="6304574" cy="3269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eaLnBrk="1" hangingPunct="1"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1pPr>
            <a:lvl2pPr marL="95994" indent="0">
              <a:buNone/>
              <a:defRPr/>
            </a:lvl2pPr>
            <a:lvl3pPr marL="297259" indent="0">
              <a:buNone/>
              <a:defRPr/>
            </a:lvl3pPr>
            <a:lvl4pPr marL="437017" indent="0">
              <a:buNone/>
              <a:defRPr/>
            </a:lvl4pPr>
            <a:lvl5pPr marL="415170" indent="0">
              <a:buNone/>
              <a:defRPr/>
            </a:lvl5pPr>
          </a:lstStyle>
          <a:p>
            <a:r>
              <a:rPr lang="ja-JP" altLang="en-US" dirty="0"/>
              <a:t>宛先がある場合は入力</a:t>
            </a:r>
            <a:endParaRPr kumimoji="1" lang="ja-JP" altLang="en-US" dirty="0"/>
          </a:p>
        </p:txBody>
      </p:sp>
      <p:sp>
        <p:nvSpPr>
          <p:cNvPr id="12" name="テキスト プレースホルダー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281401" y="5116953"/>
            <a:ext cx="6304574" cy="359834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marR="0" indent="0" algn="l" defTabSz="121911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+mj-ea"/>
                <a:ea typeface="+mj-ea"/>
              </a:defRPr>
            </a:lvl1pPr>
            <a:lvl2pPr marL="95994" indent="0">
              <a:buNone/>
              <a:defRPr>
                <a:solidFill>
                  <a:schemeClr val="bg1"/>
                </a:solidFill>
              </a:defRPr>
            </a:lvl2pPr>
            <a:lvl3pPr marL="297259" indent="0">
              <a:buNone/>
              <a:defRPr>
                <a:solidFill>
                  <a:schemeClr val="bg1"/>
                </a:solidFill>
              </a:defRPr>
            </a:lvl3pPr>
            <a:lvl4pPr marL="437017" indent="0">
              <a:buNone/>
              <a:defRPr>
                <a:solidFill>
                  <a:schemeClr val="bg1"/>
                </a:solidFill>
              </a:defRPr>
            </a:lvl4pPr>
            <a:lvl5pPr marL="41517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121911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年月　部署名　氏名など　適宜改行</a:t>
            </a:r>
          </a:p>
        </p:txBody>
      </p:sp>
    </p:spTree>
    <p:extLst>
      <p:ext uri="{BB962C8B-B14F-4D97-AF65-F5344CB8AC3E}">
        <p14:creationId xmlns:p14="http://schemas.microsoft.com/office/powerpoint/2010/main" val="3338841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(deep)">
    <p:bg bwMode="ltGray">
      <p:bgPr>
        <a:solidFill>
          <a:srgbClr val="1919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 userDrawn="1"/>
        </p:nvPicPr>
        <p:blipFill>
          <a:blip r:embed="rId2">
            <a:biLevel thresh="25000"/>
          </a:blip>
          <a:stretch>
            <a:fillRect/>
          </a:stretch>
        </p:blipFill>
        <p:spPr bwMode="gray">
          <a:xfrm>
            <a:off x="4728775" y="9598952"/>
            <a:ext cx="1980000" cy="155936"/>
          </a:xfrm>
          <a:prstGeom prst="rect">
            <a:avLst/>
          </a:prstGeom>
        </p:spPr>
      </p:pic>
      <p:sp>
        <p:nvSpPr>
          <p:cNvPr id="6" name="正方形/長方形 5"/>
          <p:cNvSpPr/>
          <p:nvPr userDrawn="1"/>
        </p:nvSpPr>
        <p:spPr bwMode="ltGray">
          <a:xfrm>
            <a:off x="0" y="9859200"/>
            <a:ext cx="6858000" cy="46800"/>
          </a:xfrm>
          <a:prstGeom prst="rect">
            <a:avLst/>
          </a:prstGeom>
          <a:gradFill flip="none" rotWithShape="1">
            <a:gsLst>
              <a:gs pos="0">
                <a:srgbClr val="A0D8AD"/>
              </a:gs>
              <a:gs pos="10000">
                <a:srgbClr val="65B3A4"/>
              </a:gs>
              <a:gs pos="65000">
                <a:schemeClr val="tx2"/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b="1" dirty="0">
              <a:latin typeface="+mj-ea"/>
              <a:ea typeface="+mj-ea"/>
            </a:endParaRPr>
          </a:p>
        </p:txBody>
      </p:sp>
      <p:sp>
        <p:nvSpPr>
          <p:cNvPr id="8" name="タイトル プレースホルダー"/>
          <p:cNvSpPr>
            <a:spLocks noGrp="1"/>
          </p:cNvSpPr>
          <p:nvPr>
            <p:ph type="title" hasCustomPrompt="1"/>
          </p:nvPr>
        </p:nvSpPr>
        <p:spPr bwMode="gray">
          <a:xfrm>
            <a:off x="152401" y="187692"/>
            <a:ext cx="6553200" cy="461666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7" name="PageNumber"/>
          <p:cNvSpPr txBox="1"/>
          <p:nvPr userDrawn="1"/>
        </p:nvSpPr>
        <p:spPr bwMode="gray">
          <a:xfrm>
            <a:off x="97896" y="9542670"/>
            <a:ext cx="345544" cy="230400"/>
          </a:xfrm>
          <a:prstGeom prst="rect">
            <a:avLst/>
          </a:prstGeom>
          <a:noFill/>
        </p:spPr>
        <p:txBody>
          <a:bodyPr wrap="square" lIns="90000" tIns="0" rIns="0" bIns="0" rtlCol="0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99341-3773-4AA0-9F9D-94F83AE5E06F}" type="slidenum">
              <a:rPr lang="en-US" altLang="ja-JP" sz="900" b="0" baseline="0" smtClean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900" b="0" baseline="0" dirty="0">
              <a:solidFill>
                <a:schemeClr val="bg1">
                  <a:lumMod val="95000"/>
                </a:schemeClr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91214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3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s(deep)">
    <p:bg bwMode="ltGray">
      <p:bgPr>
        <a:solidFill>
          <a:srgbClr val="1919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 userDrawn="1"/>
        </p:nvPicPr>
        <p:blipFill>
          <a:blip r:embed="rId2">
            <a:biLevel thresh="25000"/>
          </a:blip>
          <a:stretch>
            <a:fillRect/>
          </a:stretch>
        </p:blipFill>
        <p:spPr bwMode="gray">
          <a:xfrm>
            <a:off x="4728775" y="9598952"/>
            <a:ext cx="1980000" cy="155936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 bwMode="ltGray">
          <a:xfrm>
            <a:off x="0" y="9859200"/>
            <a:ext cx="6858000" cy="46800"/>
          </a:xfrm>
          <a:prstGeom prst="rect">
            <a:avLst/>
          </a:prstGeom>
          <a:gradFill flip="none" rotWithShape="1">
            <a:gsLst>
              <a:gs pos="0">
                <a:srgbClr val="A0D8AD"/>
              </a:gs>
              <a:gs pos="10000">
                <a:srgbClr val="65B3A4"/>
              </a:gs>
              <a:gs pos="65000">
                <a:schemeClr val="tx2"/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b="1" dirty="0">
              <a:latin typeface="+mj-ea"/>
              <a:ea typeface="+mj-ea"/>
            </a:endParaRPr>
          </a:p>
        </p:txBody>
      </p:sp>
      <p:sp>
        <p:nvSpPr>
          <p:cNvPr id="7" name="タイトル プレースホルダー"/>
          <p:cNvSpPr>
            <a:spLocks noGrp="1"/>
          </p:cNvSpPr>
          <p:nvPr>
            <p:ph type="title" hasCustomPrompt="1"/>
          </p:nvPr>
        </p:nvSpPr>
        <p:spPr bwMode="gray">
          <a:xfrm>
            <a:off x="152401" y="187692"/>
            <a:ext cx="6553200" cy="461666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9" name="PageNumber"/>
          <p:cNvSpPr txBox="1"/>
          <p:nvPr userDrawn="1"/>
        </p:nvSpPr>
        <p:spPr bwMode="gray">
          <a:xfrm>
            <a:off x="97896" y="9542670"/>
            <a:ext cx="345544" cy="230400"/>
          </a:xfrm>
          <a:prstGeom prst="rect">
            <a:avLst/>
          </a:prstGeom>
          <a:noFill/>
        </p:spPr>
        <p:txBody>
          <a:bodyPr wrap="square" lIns="90000" tIns="0" rIns="0" bIns="0" rtlCol="0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99341-3773-4AA0-9F9D-94F83AE5E06F}" type="slidenum">
              <a:rPr lang="en-US" altLang="ja-JP" sz="900" b="0" baseline="0" smtClean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900" b="0" baseline="0" dirty="0">
              <a:solidFill>
                <a:schemeClr val="bg1">
                  <a:lumMod val="9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 hasCustomPrompt="1"/>
          </p:nvPr>
        </p:nvSpPr>
        <p:spPr bwMode="gray">
          <a:xfrm>
            <a:off x="152401" y="957263"/>
            <a:ext cx="6553199" cy="8316912"/>
          </a:xfrm>
        </p:spPr>
        <p:txBody>
          <a:bodyPr/>
          <a:lstStyle>
            <a:lvl1pPr>
              <a:buClr>
                <a:schemeClr val="bg1">
                  <a:lumMod val="95000"/>
                </a:schemeClr>
              </a:buCl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buClr>
                <a:schemeClr val="bg1">
                  <a:lumMod val="95000"/>
                </a:schemeClr>
              </a:buCl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buClr>
                <a:schemeClr val="bg1">
                  <a:lumMod val="95000"/>
                </a:schemeClr>
              </a:buCl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buClr>
                <a:schemeClr val="bg1">
                  <a:lumMod val="95000"/>
                </a:schemeClr>
              </a:buCl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kumimoji="1" lang="ja-JP" altLang="en-US" dirty="0"/>
              <a:t>本文を入力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文章を入力</a:t>
            </a:r>
          </a:p>
        </p:txBody>
      </p:sp>
    </p:spTree>
    <p:extLst>
      <p:ext uri="{BB962C8B-B14F-4D97-AF65-F5344CB8AC3E}">
        <p14:creationId xmlns:p14="http://schemas.microsoft.com/office/powerpoint/2010/main" val="38134705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603" userDrawn="1">
          <p15:clr>
            <a:srgbClr val="A4A3A4"/>
          </p15:clr>
        </p15:guide>
        <p15:guide id="7" orient="horz" pos="5842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ine Only(deep)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 userDrawn="1"/>
        </p:nvPicPr>
        <p:blipFill>
          <a:blip r:embed="rId3">
            <a:biLevel thresh="25000"/>
          </a:blip>
          <a:stretch>
            <a:fillRect/>
          </a:stretch>
        </p:blipFill>
        <p:spPr bwMode="gray">
          <a:xfrm>
            <a:off x="4728775" y="9598952"/>
            <a:ext cx="1980000" cy="155936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 bwMode="ltGray">
          <a:xfrm>
            <a:off x="0" y="9859200"/>
            <a:ext cx="6858000" cy="46800"/>
          </a:xfrm>
          <a:prstGeom prst="rect">
            <a:avLst/>
          </a:prstGeom>
          <a:gradFill flip="none" rotWithShape="1">
            <a:gsLst>
              <a:gs pos="0">
                <a:srgbClr val="A0D8AD"/>
              </a:gs>
              <a:gs pos="10000">
                <a:srgbClr val="65B3A4"/>
              </a:gs>
              <a:gs pos="65000">
                <a:schemeClr val="tx2"/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b="1" dirty="0">
              <a:latin typeface="+mj-ea"/>
              <a:ea typeface="+mj-ea"/>
            </a:endParaRPr>
          </a:p>
        </p:txBody>
      </p:sp>
      <p:sp>
        <p:nvSpPr>
          <p:cNvPr id="7" name="タイトル プレースホルダー"/>
          <p:cNvSpPr>
            <a:spLocks noGrp="1"/>
          </p:cNvSpPr>
          <p:nvPr>
            <p:ph type="title" hasCustomPrompt="1"/>
          </p:nvPr>
        </p:nvSpPr>
        <p:spPr bwMode="gray">
          <a:xfrm>
            <a:off x="152401" y="187692"/>
            <a:ext cx="6553200" cy="461666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6" name="PageNumber"/>
          <p:cNvSpPr txBox="1"/>
          <p:nvPr userDrawn="1"/>
        </p:nvSpPr>
        <p:spPr bwMode="gray">
          <a:xfrm>
            <a:off x="97896" y="9542670"/>
            <a:ext cx="345544" cy="230400"/>
          </a:xfrm>
          <a:prstGeom prst="rect">
            <a:avLst/>
          </a:prstGeom>
          <a:noFill/>
        </p:spPr>
        <p:txBody>
          <a:bodyPr wrap="square" lIns="90000" tIns="0" rIns="0" bIns="0" rtlCol="0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99341-3773-4AA0-9F9D-94F83AE5E06F}" type="slidenum">
              <a:rPr lang="en-US" altLang="ja-JP" sz="900" b="0" baseline="0" smtClean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900" b="0" baseline="0" dirty="0">
              <a:solidFill>
                <a:schemeClr val="bg1">
                  <a:lumMod val="95000"/>
                </a:schemeClr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8515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648" userDrawn="1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ine ＆ Contents(deep)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 userDrawn="1"/>
        </p:nvPicPr>
        <p:blipFill>
          <a:blip r:embed="rId3">
            <a:biLevel thresh="25000"/>
          </a:blip>
          <a:stretch>
            <a:fillRect/>
          </a:stretch>
        </p:blipFill>
        <p:spPr bwMode="gray">
          <a:xfrm>
            <a:off x="4728775" y="9598952"/>
            <a:ext cx="1980000" cy="155936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 bwMode="ltGray">
          <a:xfrm>
            <a:off x="0" y="9859200"/>
            <a:ext cx="6858000" cy="46800"/>
          </a:xfrm>
          <a:prstGeom prst="rect">
            <a:avLst/>
          </a:prstGeom>
          <a:gradFill flip="none" rotWithShape="1">
            <a:gsLst>
              <a:gs pos="0">
                <a:srgbClr val="A0D8AD"/>
              </a:gs>
              <a:gs pos="10000">
                <a:srgbClr val="65B3A4"/>
              </a:gs>
              <a:gs pos="65000">
                <a:schemeClr val="tx2"/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b="1" dirty="0">
              <a:latin typeface="+mj-ea"/>
              <a:ea typeface="+mj-ea"/>
            </a:endParaRPr>
          </a:p>
        </p:txBody>
      </p:sp>
      <p:sp>
        <p:nvSpPr>
          <p:cNvPr id="7" name="タイトル プレースホルダー"/>
          <p:cNvSpPr>
            <a:spLocks noGrp="1"/>
          </p:cNvSpPr>
          <p:nvPr>
            <p:ph type="title" hasCustomPrompt="1"/>
          </p:nvPr>
        </p:nvSpPr>
        <p:spPr bwMode="gray">
          <a:xfrm>
            <a:off x="152401" y="187692"/>
            <a:ext cx="6553200" cy="461666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9" name="PageNumber"/>
          <p:cNvSpPr txBox="1"/>
          <p:nvPr userDrawn="1"/>
        </p:nvSpPr>
        <p:spPr bwMode="gray">
          <a:xfrm>
            <a:off x="97896" y="9542670"/>
            <a:ext cx="345544" cy="230400"/>
          </a:xfrm>
          <a:prstGeom prst="rect">
            <a:avLst/>
          </a:prstGeom>
          <a:noFill/>
        </p:spPr>
        <p:txBody>
          <a:bodyPr wrap="square" lIns="90000" tIns="0" rIns="0" bIns="0" rtlCol="0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99341-3773-4AA0-9F9D-94F83AE5E06F}" type="slidenum">
              <a:rPr lang="en-US" altLang="ja-JP" sz="900" b="0" baseline="0" smtClean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900" b="0" baseline="0" dirty="0">
              <a:solidFill>
                <a:schemeClr val="bg1">
                  <a:lumMod val="9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sz="quarter" idx="10" hasCustomPrompt="1"/>
          </p:nvPr>
        </p:nvSpPr>
        <p:spPr bwMode="gray">
          <a:xfrm>
            <a:off x="152400" y="1028699"/>
            <a:ext cx="6556375" cy="8245475"/>
          </a:xfrm>
        </p:spPr>
        <p:txBody>
          <a:bodyPr/>
          <a:lstStyle>
            <a:lvl1pPr>
              <a:buClr>
                <a:schemeClr val="bg1">
                  <a:lumMod val="95000"/>
                </a:schemeClr>
              </a:buCl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buClr>
                <a:schemeClr val="bg1">
                  <a:lumMod val="95000"/>
                </a:schemeClr>
              </a:buCl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buClr>
                <a:schemeClr val="bg1">
                  <a:lumMod val="95000"/>
                </a:schemeClr>
              </a:buCl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buClr>
                <a:schemeClr val="bg1">
                  <a:lumMod val="95000"/>
                </a:schemeClr>
              </a:buCl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kumimoji="1" lang="ja-JP" altLang="en-US" dirty="0"/>
              <a:t>本文を入力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文章を入力</a:t>
            </a:r>
          </a:p>
        </p:txBody>
      </p:sp>
    </p:spTree>
    <p:extLst>
      <p:ext uri="{BB962C8B-B14F-4D97-AF65-F5344CB8AC3E}">
        <p14:creationId xmlns:p14="http://schemas.microsoft.com/office/powerpoint/2010/main" val="27572565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5842" userDrawn="1">
          <p15:clr>
            <a:srgbClr val="A4A3A4"/>
          </p15:clr>
        </p15:guide>
        <p15:guide id="5" orient="horz" pos="648" userDrawn="1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 line ＆ Contents(deep)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>
          <a:blip r:embed="rId3">
            <a:biLevel thresh="25000"/>
          </a:blip>
          <a:stretch>
            <a:fillRect/>
          </a:stretch>
        </p:blipFill>
        <p:spPr bwMode="gray">
          <a:xfrm>
            <a:off x="4728775" y="9598952"/>
            <a:ext cx="1980000" cy="155936"/>
          </a:xfrm>
          <a:prstGeom prst="rect">
            <a:avLst/>
          </a:prstGeom>
        </p:spPr>
      </p:pic>
      <p:sp>
        <p:nvSpPr>
          <p:cNvPr id="9" name="正方形/長方形 8"/>
          <p:cNvSpPr/>
          <p:nvPr userDrawn="1"/>
        </p:nvSpPr>
        <p:spPr bwMode="ltGray">
          <a:xfrm>
            <a:off x="0" y="9859200"/>
            <a:ext cx="6858000" cy="46800"/>
          </a:xfrm>
          <a:prstGeom prst="rect">
            <a:avLst/>
          </a:prstGeom>
          <a:gradFill flip="none" rotWithShape="1">
            <a:gsLst>
              <a:gs pos="0">
                <a:srgbClr val="A0D8AD"/>
              </a:gs>
              <a:gs pos="10000">
                <a:srgbClr val="65B3A4"/>
              </a:gs>
              <a:gs pos="65000">
                <a:schemeClr val="tx2"/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b="1" dirty="0">
              <a:latin typeface="+mj-ea"/>
              <a:ea typeface="+mj-ea"/>
            </a:endParaRPr>
          </a:p>
        </p:txBody>
      </p:sp>
      <p:sp>
        <p:nvSpPr>
          <p:cNvPr id="8" name="タイトル プレースホルダー"/>
          <p:cNvSpPr>
            <a:spLocks noGrp="1"/>
          </p:cNvSpPr>
          <p:nvPr>
            <p:ph type="title" hasCustomPrompt="1"/>
          </p:nvPr>
        </p:nvSpPr>
        <p:spPr bwMode="gray">
          <a:xfrm>
            <a:off x="152401" y="187692"/>
            <a:ext cx="6553200" cy="461666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11" name="テキスト プレースホルダー 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52401" y="854074"/>
            <a:ext cx="6553200" cy="8270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 marL="355557" indent="0">
              <a:buFontTx/>
              <a:buNone/>
              <a:defRPr sz="2600"/>
            </a:lvl2pPr>
            <a:lvl3pPr marL="598942" indent="0">
              <a:buFontTx/>
              <a:buNone/>
              <a:defRPr sz="2600"/>
            </a:lvl3pPr>
            <a:lvl4pPr marL="719578" indent="0">
              <a:buFontTx/>
              <a:buNone/>
              <a:defRPr sz="2600"/>
            </a:lvl4pPr>
            <a:lvl5pPr marL="835982" indent="0">
              <a:buFontTx/>
              <a:buNone/>
              <a:defRPr sz="2600"/>
            </a:lvl5pPr>
          </a:lstStyle>
          <a:p>
            <a:pPr lvl="0"/>
            <a:r>
              <a:rPr kumimoji="1" lang="ja-JP" altLang="en-US" dirty="0"/>
              <a:t>リード文が１行・２行ともに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このレイアウトで入力</a:t>
            </a:r>
          </a:p>
        </p:txBody>
      </p:sp>
      <p:sp>
        <p:nvSpPr>
          <p:cNvPr id="12" name="PageNumber"/>
          <p:cNvSpPr txBox="1"/>
          <p:nvPr userDrawn="1"/>
        </p:nvSpPr>
        <p:spPr bwMode="gray">
          <a:xfrm>
            <a:off x="97896" y="9542670"/>
            <a:ext cx="345544" cy="230400"/>
          </a:xfrm>
          <a:prstGeom prst="rect">
            <a:avLst/>
          </a:prstGeom>
          <a:noFill/>
        </p:spPr>
        <p:txBody>
          <a:bodyPr wrap="square" lIns="90000" tIns="0" rIns="0" bIns="0" rtlCol="0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99341-3773-4AA0-9F9D-94F83AE5E06F}" type="slidenum">
              <a:rPr lang="en-US" altLang="ja-JP" sz="900" b="0" baseline="0" smtClean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900" b="0" baseline="0" dirty="0">
              <a:solidFill>
                <a:schemeClr val="bg1">
                  <a:lumMod val="9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5" hasCustomPrompt="1"/>
          </p:nvPr>
        </p:nvSpPr>
        <p:spPr bwMode="gray">
          <a:xfrm>
            <a:off x="152401" y="1892299"/>
            <a:ext cx="6553200" cy="7381875"/>
          </a:xfrm>
        </p:spPr>
        <p:txBody>
          <a:bodyPr/>
          <a:lstStyle>
            <a:lvl1pPr>
              <a:buClr>
                <a:schemeClr val="bg1">
                  <a:lumMod val="95000"/>
                </a:schemeClr>
              </a:buCl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buClr>
                <a:schemeClr val="bg1">
                  <a:lumMod val="95000"/>
                </a:schemeClr>
              </a:buCl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buClr>
                <a:schemeClr val="bg1">
                  <a:lumMod val="95000"/>
                </a:schemeClr>
              </a:buCl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buClr>
                <a:schemeClr val="bg1">
                  <a:lumMod val="95000"/>
                </a:schemeClr>
              </a:buCl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kumimoji="1" lang="ja-JP" altLang="en-US" dirty="0"/>
              <a:t>本文を入力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文章を入力</a:t>
            </a:r>
          </a:p>
        </p:txBody>
      </p:sp>
    </p:spTree>
    <p:extLst>
      <p:ext uri="{BB962C8B-B14F-4D97-AF65-F5344CB8AC3E}">
        <p14:creationId xmlns:p14="http://schemas.microsoft.com/office/powerpoint/2010/main" val="1925794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1192" userDrawn="1">
          <p15:clr>
            <a:srgbClr val="A4A3A4"/>
          </p15:clr>
        </p15:guide>
        <p15:guide id="7" orient="horz" pos="5842" userDrawn="1">
          <p15:clr>
            <a:srgbClr val="A4A3A4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(deep)">
    <p:bg bwMode="ltGray">
      <p:bgPr>
        <a:solidFill>
          <a:srgbClr val="1919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biLevel thresh="25000"/>
          </a:blip>
          <a:stretch>
            <a:fillRect/>
          </a:stretch>
        </p:blipFill>
        <p:spPr bwMode="gray">
          <a:xfrm>
            <a:off x="4728775" y="9598952"/>
            <a:ext cx="1980000" cy="155936"/>
          </a:xfrm>
          <a:prstGeom prst="rect">
            <a:avLst/>
          </a:prstGeom>
        </p:spPr>
      </p:pic>
      <p:sp>
        <p:nvSpPr>
          <p:cNvPr id="5" name="正方形/長方形 4"/>
          <p:cNvSpPr/>
          <p:nvPr userDrawn="1"/>
        </p:nvSpPr>
        <p:spPr bwMode="ltGray">
          <a:xfrm>
            <a:off x="0" y="9859200"/>
            <a:ext cx="6858000" cy="46800"/>
          </a:xfrm>
          <a:prstGeom prst="rect">
            <a:avLst/>
          </a:prstGeom>
          <a:gradFill flip="none" rotWithShape="1">
            <a:gsLst>
              <a:gs pos="0">
                <a:srgbClr val="A0D8AD"/>
              </a:gs>
              <a:gs pos="10000">
                <a:srgbClr val="65B3A4"/>
              </a:gs>
              <a:gs pos="65000">
                <a:schemeClr val="tx2"/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b="1" dirty="0">
              <a:latin typeface="+mj-ea"/>
              <a:ea typeface="+mj-ea"/>
            </a:endParaRPr>
          </a:p>
        </p:txBody>
      </p:sp>
      <p:sp>
        <p:nvSpPr>
          <p:cNvPr id="6" name="PageNumber"/>
          <p:cNvSpPr txBox="1"/>
          <p:nvPr userDrawn="1"/>
        </p:nvSpPr>
        <p:spPr bwMode="gray">
          <a:xfrm>
            <a:off x="97896" y="9542670"/>
            <a:ext cx="345544" cy="230400"/>
          </a:xfrm>
          <a:prstGeom prst="rect">
            <a:avLst/>
          </a:prstGeom>
          <a:noFill/>
        </p:spPr>
        <p:txBody>
          <a:bodyPr wrap="square" lIns="90000" tIns="0" rIns="0" bIns="0" rtlCol="0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99341-3773-4AA0-9F9D-94F83AE5E06F}" type="slidenum">
              <a:rPr lang="en-US" altLang="ja-JP" sz="900" b="0" baseline="0" smtClean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900" b="0" baseline="0" dirty="0">
              <a:solidFill>
                <a:schemeClr val="bg1">
                  <a:lumMod val="95000"/>
                </a:schemeClr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874685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rporate Mark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 userDrawn="1"/>
        </p:nvGrpSpPr>
        <p:grpSpPr>
          <a:xfrm>
            <a:off x="5638050" y="10017220"/>
            <a:ext cx="1197090" cy="579641"/>
            <a:chOff x="8303938" y="5242673"/>
            <a:chExt cx="670983" cy="324895"/>
          </a:xfrm>
        </p:grpSpPr>
        <p:grpSp>
          <p:nvGrpSpPr>
            <p:cNvPr id="14" name="グループ化 13"/>
            <p:cNvGrpSpPr/>
            <p:nvPr userDrawn="1"/>
          </p:nvGrpSpPr>
          <p:grpSpPr>
            <a:xfrm>
              <a:off x="8303938" y="5242673"/>
              <a:ext cx="670983" cy="140652"/>
              <a:chOff x="8303938" y="-402477"/>
              <a:chExt cx="670983" cy="140652"/>
            </a:xfrm>
          </p:grpSpPr>
          <p:sp>
            <p:nvSpPr>
              <p:cNvPr id="18" name="正方形/長方形 17"/>
              <p:cNvSpPr/>
              <p:nvPr userDrawn="1"/>
            </p:nvSpPr>
            <p:spPr bwMode="auto">
              <a:xfrm>
                <a:off x="8303938" y="-402477"/>
                <a:ext cx="140654" cy="140652"/>
              </a:xfrm>
              <a:prstGeom prst="rect">
                <a:avLst/>
              </a:prstGeom>
              <a:solidFill>
                <a:srgbClr val="002B62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b="1" dirty="0">
                  <a:latin typeface="+mj-ea"/>
                  <a:ea typeface="+mj-ea"/>
                </a:endParaRPr>
              </a:p>
            </p:txBody>
          </p:sp>
          <p:sp>
            <p:nvSpPr>
              <p:cNvPr id="19" name="テキスト ボックス 18"/>
              <p:cNvSpPr txBox="1"/>
              <p:nvPr userDrawn="1"/>
            </p:nvSpPr>
            <p:spPr>
              <a:xfrm>
                <a:off x="8477151" y="-386855"/>
                <a:ext cx="497770" cy="120759"/>
              </a:xfrm>
              <a:prstGeom prst="rect">
                <a:avLst/>
              </a:prstGeom>
              <a:noFill/>
            </p:spPr>
            <p:txBody>
              <a:bodyPr wrap="none" lIns="0" rIns="0" rtlCol="0">
                <a:spAutoFit/>
              </a:bodyPr>
              <a:lstStyle/>
              <a:p>
                <a:pPr algn="l"/>
                <a:r>
                  <a:rPr kumimoji="1" lang="en-US" altLang="ja-JP" sz="8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Orchestrating </a:t>
                </a:r>
                <a:r>
                  <a:rPr kumimoji="1" lang="en-US" altLang="ja-JP" sz="800" b="0" baseline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Blue</a:t>
                </a:r>
                <a:endParaRPr kumimoji="1" lang="ja-JP" altLang="en-US" sz="8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  <p:grpSp>
          <p:nvGrpSpPr>
            <p:cNvPr id="15" name="グループ化 14"/>
            <p:cNvGrpSpPr/>
            <p:nvPr userDrawn="1"/>
          </p:nvGrpSpPr>
          <p:grpSpPr>
            <a:xfrm>
              <a:off x="8303999" y="5426448"/>
              <a:ext cx="594550" cy="141120"/>
              <a:chOff x="8303999" y="-218702"/>
              <a:chExt cx="594550" cy="141120"/>
            </a:xfrm>
          </p:grpSpPr>
          <p:sp>
            <p:nvSpPr>
              <p:cNvPr id="16" name="正方形/長方形 15"/>
              <p:cNvSpPr/>
              <p:nvPr userDrawn="1"/>
            </p:nvSpPr>
            <p:spPr bwMode="auto">
              <a:xfrm>
                <a:off x="8303999" y="-218702"/>
                <a:ext cx="141120" cy="141120"/>
              </a:xfrm>
              <a:prstGeom prst="rect">
                <a:avLst/>
              </a:prstGeom>
              <a:solidFill>
                <a:srgbClr val="EB6E00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b="1" dirty="0">
                  <a:latin typeface="+mj-ea"/>
                  <a:ea typeface="+mj-ea"/>
                </a:endParaRPr>
              </a:p>
            </p:txBody>
          </p:sp>
          <p:sp>
            <p:nvSpPr>
              <p:cNvPr id="17" name="テキスト ボックス 16"/>
              <p:cNvSpPr txBox="1"/>
              <p:nvPr userDrawn="1"/>
            </p:nvSpPr>
            <p:spPr>
              <a:xfrm>
                <a:off x="8477151" y="-203139"/>
                <a:ext cx="421398" cy="120759"/>
              </a:xfrm>
              <a:prstGeom prst="rect">
                <a:avLst/>
              </a:prstGeom>
              <a:noFill/>
            </p:spPr>
            <p:txBody>
              <a:bodyPr wrap="none" lIns="0" rIns="0" rtlCol="0">
                <a:spAutoFit/>
              </a:bodyPr>
              <a:lstStyle/>
              <a:p>
                <a:pPr algn="l"/>
                <a:r>
                  <a:rPr kumimoji="1" lang="en-US" altLang="ja-JP" sz="8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Brighter</a:t>
                </a:r>
                <a:r>
                  <a:rPr kumimoji="1" lang="en-US" altLang="ja-JP" sz="800" b="0" baseline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 </a:t>
                </a:r>
                <a:r>
                  <a:rPr kumimoji="1" lang="en-US" altLang="ja-JP" sz="8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Orange</a:t>
                </a:r>
                <a:endParaRPr kumimoji="1" lang="ja-JP" altLang="en-US" sz="8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3254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of Contents_A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ltGray">
          <a:xfrm>
            <a:off x="0" y="0"/>
            <a:ext cx="393700" cy="9906600"/>
          </a:xfrm>
          <a:prstGeom prst="rect">
            <a:avLst/>
          </a:prstGeom>
          <a:gradFill flip="none" rotWithShape="1">
            <a:gsLst>
              <a:gs pos="0">
                <a:srgbClr val="A0D8AD"/>
              </a:gs>
              <a:gs pos="10000">
                <a:srgbClr val="65B3A4"/>
              </a:gs>
              <a:gs pos="65000">
                <a:schemeClr val="tx2"/>
              </a:gs>
            </a:gsLst>
            <a:lin ang="15000000" scaled="0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b="1" dirty="0">
              <a:latin typeface="+mj-ea"/>
              <a:ea typeface="+mj-ea"/>
            </a:endParaRPr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4728775" y="9598952"/>
            <a:ext cx="1980000" cy="155936"/>
          </a:xfrm>
          <a:prstGeom prst="rect">
            <a:avLst/>
          </a:prstGeom>
        </p:spPr>
      </p:pic>
      <p:sp>
        <p:nvSpPr>
          <p:cNvPr id="11" name="テキスト プレースホルダー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967833" y="1427715"/>
            <a:ext cx="5608771" cy="3525285"/>
          </a:xfrm>
          <a:prstGeom prst="rect">
            <a:avLst/>
          </a:prstGeom>
        </p:spPr>
        <p:txBody>
          <a:bodyPr wrap="square">
            <a:noAutofit/>
          </a:bodyPr>
          <a:lstStyle>
            <a:lvl1pPr marL="457155" marR="0" indent="-457155" algn="l" defTabSz="121908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  <a:buFont typeface="+mj-lt"/>
              <a:buAutoNum type="arabicPeriod"/>
              <a:tabLst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defRPr>
            </a:lvl1pPr>
            <a:lvl2pPr marL="715361" indent="-241277" eaLnBrk="1" latinLnBrk="0" hangingPunct="1">
              <a:lnSpc>
                <a:spcPct val="100000"/>
              </a:lnSpc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Font typeface="游ゴシック" panose="020B0400000000000000" pitchFamily="50" charset="-128"/>
              <a:buChar char="-"/>
              <a:defRPr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297251" indent="0">
              <a:buFontTx/>
              <a:buNone/>
              <a:defRPr sz="4800">
                <a:solidFill>
                  <a:schemeClr val="bg1"/>
                </a:solidFill>
              </a:defRPr>
            </a:lvl3pPr>
            <a:lvl4pPr marL="719595" marR="0" indent="-239161" algn="l" defTabSz="121908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  <a:buFont typeface="Tahoma" pitchFamily="34" charset="0"/>
              <a:buChar char="–"/>
              <a:tabLst/>
              <a:defRPr sz="1867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474085" indent="0">
              <a:buClr>
                <a:schemeClr val="tx1">
                  <a:lumMod val="85000"/>
                  <a:lumOff val="15000"/>
                </a:schemeClr>
              </a:buClr>
              <a:buFont typeface="游ゴシック" panose="020B0400000000000000" pitchFamily="50" charset="-128"/>
              <a:buNone/>
              <a:defRPr sz="1867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kumimoji="1" lang="ja-JP" altLang="en-US" dirty="0"/>
              <a:t>項目を入力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項目を入力</a:t>
            </a:r>
            <a:endParaRPr kumimoji="1" lang="en-US" altLang="ja-JP" dirty="0"/>
          </a:p>
        </p:txBody>
      </p:sp>
      <p:sp>
        <p:nvSpPr>
          <p:cNvPr id="6" name="タイトル プレースホルダー"/>
          <p:cNvSpPr>
            <a:spLocks noGrp="1"/>
          </p:cNvSpPr>
          <p:nvPr>
            <p:ph type="title" hasCustomPrompt="1"/>
          </p:nvPr>
        </p:nvSpPr>
        <p:spPr bwMode="gray">
          <a:xfrm>
            <a:off x="675099" y="844550"/>
            <a:ext cx="5901505" cy="46166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>
              <a:defRPr lang="ja-JP" altLang="en-US" sz="2400" dirty="0" smtClean="0"/>
            </a:lvl1pPr>
          </a:lstStyle>
          <a:p>
            <a:pPr marL="0" marR="0" lvl="0" indent="0" defTabSz="1219080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</a:pPr>
            <a:r>
              <a:rPr kumimoji="1" lang="ja-JP" altLang="en-US" dirty="0"/>
              <a:t>目次のタイトル</a:t>
            </a:r>
          </a:p>
        </p:txBody>
      </p:sp>
    </p:spTree>
    <p:extLst>
      <p:ext uri="{BB962C8B-B14F-4D97-AF65-F5344CB8AC3E}">
        <p14:creationId xmlns:p14="http://schemas.microsoft.com/office/powerpoint/2010/main" val="5086120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_A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 userDrawn="1"/>
        </p:nvGrpSpPr>
        <p:grpSpPr bwMode="ltGray">
          <a:xfrm>
            <a:off x="0" y="5314951"/>
            <a:ext cx="6858000" cy="4591050"/>
            <a:chOff x="0" y="5314951"/>
            <a:chExt cx="6858000" cy="4591050"/>
          </a:xfrm>
        </p:grpSpPr>
        <p:sp>
          <p:nvSpPr>
            <p:cNvPr id="9" name="正方形/長方形 8"/>
            <p:cNvSpPr/>
            <p:nvPr userDrawn="1"/>
          </p:nvSpPr>
          <p:spPr bwMode="ltGray">
            <a:xfrm>
              <a:off x="0" y="5314951"/>
              <a:ext cx="6858000" cy="4591050"/>
            </a:xfrm>
            <a:prstGeom prst="rect">
              <a:avLst/>
            </a:prstGeom>
            <a:gradFill flip="none" rotWithShape="1">
              <a:gsLst>
                <a:gs pos="0">
                  <a:srgbClr val="A0D8AD"/>
                </a:gs>
                <a:gs pos="10000">
                  <a:srgbClr val="65B3A4"/>
                </a:gs>
                <a:gs pos="75000">
                  <a:schemeClr val="tx2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800" b="1" dirty="0">
                <a:latin typeface="+mj-ea"/>
                <a:ea typeface="+mj-ea"/>
              </a:endParaRPr>
            </a:p>
          </p:txBody>
        </p:sp>
        <p:pic>
          <p:nvPicPr>
            <p:cNvPr id="15" name="図 14"/>
            <p:cNvPicPr>
              <a:picLocks noChangeAspect="1"/>
            </p:cNvPicPr>
            <p:nvPr userDrawn="1"/>
          </p:nvPicPr>
          <p:blipFill>
            <a:blip r:embed="rId2">
              <a:biLevel thresh="25000"/>
            </a:blip>
            <a:stretch>
              <a:fillRect/>
            </a:stretch>
          </p:blipFill>
          <p:spPr bwMode="ltGray">
            <a:xfrm>
              <a:off x="4728775" y="9598952"/>
              <a:ext cx="1980000" cy="155936"/>
            </a:xfrm>
            <a:prstGeom prst="rect">
              <a:avLst/>
            </a:prstGeom>
          </p:spPr>
        </p:pic>
      </p:grpSp>
      <p:sp>
        <p:nvSpPr>
          <p:cNvPr id="11" name="タイトル"/>
          <p:cNvSpPr>
            <a:spLocks noGrp="1"/>
          </p:cNvSpPr>
          <p:nvPr>
            <p:ph type="title" hasCustomPrompt="1"/>
          </p:nvPr>
        </p:nvSpPr>
        <p:spPr bwMode="gray">
          <a:xfrm>
            <a:off x="281400" y="4464850"/>
            <a:ext cx="6295200" cy="643451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eaLnBrk="1" hangingPunct="1">
              <a:defRPr lang="ja-JP" altLang="en-US" sz="3400" dirty="0"/>
            </a:lvl1pPr>
          </a:lstStyle>
          <a:p>
            <a:pPr marL="0" lvl="0" defTabSz="914400" latinLnBrk="0"/>
            <a:r>
              <a:rPr kumimoji="1" lang="ja-JP" altLang="en-US" dirty="0"/>
              <a:t>中表紙のタイトルを入力</a:t>
            </a:r>
          </a:p>
        </p:txBody>
      </p:sp>
      <p:sp>
        <p:nvSpPr>
          <p:cNvPr id="8" name="テキスト プレースホルダー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281400" y="5564151"/>
            <a:ext cx="6295201" cy="1619817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marR="0" indent="0" algn="l" defTabSz="1219110" rtl="0" eaLnBrk="1" fontAlgn="base" latinLnBrk="0" hangingPunct="1">
              <a:lnSpc>
                <a:spcPct val="110000"/>
              </a:lnSpc>
              <a:spcBef>
                <a:spcPts val="200"/>
              </a:spcBef>
              <a:spcAft>
                <a:spcPct val="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bg1"/>
                </a:solidFill>
                <a:latin typeface="+mj-ea"/>
                <a:ea typeface="+mj-ea"/>
              </a:defRPr>
            </a:lvl1pPr>
            <a:lvl2pPr marL="478331" indent="-239167" eaLnBrk="1" latinLnBrk="0" hangingPunct="1">
              <a:lnSpc>
                <a:spcPct val="110000"/>
              </a:lnSpc>
              <a:spcBef>
                <a:spcPts val="200"/>
              </a:spcBef>
              <a:buClr>
                <a:schemeClr val="bg1"/>
              </a:buClr>
              <a:buFont typeface="Segoe UI" panose="020B0502040204020203" pitchFamily="34" charset="0"/>
              <a:buChar char="-"/>
              <a:defRPr sz="1400">
                <a:solidFill>
                  <a:schemeClr val="bg1"/>
                </a:solidFill>
              </a:defRPr>
            </a:lvl2pPr>
            <a:lvl3pPr marL="297259" indent="0">
              <a:buNone/>
              <a:defRPr>
                <a:solidFill>
                  <a:schemeClr val="bg1"/>
                </a:solidFill>
              </a:defRPr>
            </a:lvl3pPr>
            <a:lvl4pPr marL="437017" indent="0">
              <a:buNone/>
              <a:defRPr>
                <a:solidFill>
                  <a:schemeClr val="bg1"/>
                </a:solidFill>
              </a:defRPr>
            </a:lvl4pPr>
            <a:lvl5pPr marL="41517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dirty="0"/>
              <a:t>サブタイトルを入力</a:t>
            </a:r>
          </a:p>
          <a:p>
            <a:pPr lvl="1"/>
            <a:r>
              <a:rPr kumimoji="1" lang="ja-JP" altLang="en-US" dirty="0"/>
              <a:t>項目を入力</a:t>
            </a:r>
          </a:p>
        </p:txBody>
      </p:sp>
    </p:spTree>
    <p:extLst>
      <p:ext uri="{BB962C8B-B14F-4D97-AF65-F5344CB8AC3E}">
        <p14:creationId xmlns:p14="http://schemas.microsoft.com/office/powerpoint/2010/main" val="41050476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(white)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 bwMode="ltGray">
          <a:xfrm>
            <a:off x="0" y="9859200"/>
            <a:ext cx="6858000" cy="46800"/>
          </a:xfrm>
          <a:prstGeom prst="rect">
            <a:avLst/>
          </a:prstGeom>
          <a:gradFill flip="none" rotWithShape="1">
            <a:gsLst>
              <a:gs pos="0">
                <a:srgbClr val="A0D8AD"/>
              </a:gs>
              <a:gs pos="10000">
                <a:srgbClr val="65B3A4"/>
              </a:gs>
              <a:gs pos="65000">
                <a:schemeClr val="tx2"/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b="1" dirty="0">
              <a:latin typeface="+mj-ea"/>
              <a:ea typeface="+mj-ea"/>
            </a:endParaRP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4728775" y="9598952"/>
            <a:ext cx="1980000" cy="155936"/>
          </a:xfrm>
          <a:prstGeom prst="rect">
            <a:avLst/>
          </a:prstGeom>
        </p:spPr>
      </p:pic>
      <p:sp>
        <p:nvSpPr>
          <p:cNvPr id="6" name="タイトル プレースホルダー"/>
          <p:cNvSpPr>
            <a:spLocks noGrp="1"/>
          </p:cNvSpPr>
          <p:nvPr>
            <p:ph type="title" hasCustomPrompt="1"/>
          </p:nvPr>
        </p:nvSpPr>
        <p:spPr bwMode="gray">
          <a:xfrm>
            <a:off x="152401" y="187692"/>
            <a:ext cx="6553200" cy="46166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8" name="PageNumber"/>
          <p:cNvSpPr txBox="1"/>
          <p:nvPr userDrawn="1"/>
        </p:nvSpPr>
        <p:spPr bwMode="gray">
          <a:xfrm>
            <a:off x="97896" y="9542670"/>
            <a:ext cx="345544" cy="230400"/>
          </a:xfrm>
          <a:prstGeom prst="rect">
            <a:avLst/>
          </a:prstGeom>
          <a:noFill/>
        </p:spPr>
        <p:txBody>
          <a:bodyPr wrap="square" lIns="90000" tIns="0" rIns="0" bIns="0" rtlCol="0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99341-3773-4AA0-9F9D-94F83AE5E06F}" type="slidenum">
              <a:rPr lang="en-US" altLang="ja-JP" sz="900" b="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900" b="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70132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603" userDrawn="1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s(white)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4728775" y="9598952"/>
            <a:ext cx="1980000" cy="155936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 bwMode="ltGray">
          <a:xfrm>
            <a:off x="0" y="9859200"/>
            <a:ext cx="6858000" cy="46800"/>
          </a:xfrm>
          <a:prstGeom prst="rect">
            <a:avLst/>
          </a:prstGeom>
          <a:gradFill flip="none" rotWithShape="1">
            <a:gsLst>
              <a:gs pos="0">
                <a:srgbClr val="A0D8AD"/>
              </a:gs>
              <a:gs pos="10000">
                <a:srgbClr val="65B3A4"/>
              </a:gs>
              <a:gs pos="65000">
                <a:schemeClr val="tx2"/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b="1" dirty="0">
              <a:latin typeface="+mj-ea"/>
              <a:ea typeface="+mj-ea"/>
            </a:endParaRPr>
          </a:p>
        </p:txBody>
      </p:sp>
      <p:sp>
        <p:nvSpPr>
          <p:cNvPr id="7" name="タイトル プレースホルダー"/>
          <p:cNvSpPr>
            <a:spLocks noGrp="1"/>
          </p:cNvSpPr>
          <p:nvPr>
            <p:ph type="title" hasCustomPrompt="1"/>
          </p:nvPr>
        </p:nvSpPr>
        <p:spPr bwMode="gray">
          <a:xfrm>
            <a:off x="152401" y="187692"/>
            <a:ext cx="6553200" cy="46166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12" name="PageNumber"/>
          <p:cNvSpPr txBox="1"/>
          <p:nvPr userDrawn="1"/>
        </p:nvSpPr>
        <p:spPr bwMode="gray">
          <a:xfrm>
            <a:off x="97896" y="9542670"/>
            <a:ext cx="345544" cy="230400"/>
          </a:xfrm>
          <a:prstGeom prst="rect">
            <a:avLst/>
          </a:prstGeom>
          <a:noFill/>
        </p:spPr>
        <p:txBody>
          <a:bodyPr wrap="square" lIns="90000" tIns="0" rIns="0" bIns="0" rtlCol="0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99341-3773-4AA0-9F9D-94F83AE5E06F}" type="slidenum">
              <a:rPr lang="en-US" altLang="ja-JP" sz="900" b="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900" b="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 hasCustomPrompt="1"/>
          </p:nvPr>
        </p:nvSpPr>
        <p:spPr>
          <a:xfrm>
            <a:off x="152400" y="957263"/>
            <a:ext cx="6553199" cy="8316912"/>
          </a:xfrm>
        </p:spPr>
        <p:txBody>
          <a:bodyPr/>
          <a:lstStyle/>
          <a:p>
            <a:pPr lvl="0"/>
            <a:r>
              <a:rPr kumimoji="1" lang="ja-JP" altLang="en-US" dirty="0"/>
              <a:t>本文を入力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文章を入力</a:t>
            </a:r>
          </a:p>
        </p:txBody>
      </p:sp>
    </p:spTree>
    <p:extLst>
      <p:ext uri="{BB962C8B-B14F-4D97-AF65-F5344CB8AC3E}">
        <p14:creationId xmlns:p14="http://schemas.microsoft.com/office/powerpoint/2010/main" val="29684551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603" userDrawn="1">
          <p15:clr>
            <a:srgbClr val="A4A3A4"/>
          </p15:clr>
        </p15:guide>
        <p15:guide id="8" orient="horz" pos="5842" userDrawn="1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ine Only(white)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gray">
          <a:xfrm>
            <a:off x="4728775" y="9598952"/>
            <a:ext cx="1980000" cy="155936"/>
          </a:xfrm>
          <a:prstGeom prst="rect">
            <a:avLst/>
          </a:prstGeom>
        </p:spPr>
      </p:pic>
      <p:sp>
        <p:nvSpPr>
          <p:cNvPr id="10" name="タイトル プレースホルダー"/>
          <p:cNvSpPr>
            <a:spLocks noGrp="1"/>
          </p:cNvSpPr>
          <p:nvPr>
            <p:ph type="title" hasCustomPrompt="1"/>
          </p:nvPr>
        </p:nvSpPr>
        <p:spPr bwMode="gray">
          <a:xfrm>
            <a:off x="152401" y="187692"/>
            <a:ext cx="6553200" cy="46166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7" name="正方形/長方形 6"/>
          <p:cNvSpPr/>
          <p:nvPr userDrawn="1"/>
        </p:nvSpPr>
        <p:spPr bwMode="ltGray">
          <a:xfrm>
            <a:off x="0" y="9859200"/>
            <a:ext cx="6858000" cy="46800"/>
          </a:xfrm>
          <a:prstGeom prst="rect">
            <a:avLst/>
          </a:prstGeom>
          <a:gradFill flip="none" rotWithShape="1">
            <a:gsLst>
              <a:gs pos="0">
                <a:srgbClr val="A0D8AD"/>
              </a:gs>
              <a:gs pos="10000">
                <a:srgbClr val="65B3A4"/>
              </a:gs>
              <a:gs pos="65000">
                <a:schemeClr val="tx2"/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b="1" dirty="0">
              <a:latin typeface="+mj-ea"/>
              <a:ea typeface="+mj-ea"/>
            </a:endParaRPr>
          </a:p>
        </p:txBody>
      </p:sp>
      <p:sp>
        <p:nvSpPr>
          <p:cNvPr id="6" name="PageNumber"/>
          <p:cNvSpPr txBox="1"/>
          <p:nvPr userDrawn="1"/>
        </p:nvSpPr>
        <p:spPr bwMode="gray">
          <a:xfrm>
            <a:off x="97896" y="9542670"/>
            <a:ext cx="345544" cy="230400"/>
          </a:xfrm>
          <a:prstGeom prst="rect">
            <a:avLst/>
          </a:prstGeom>
          <a:noFill/>
        </p:spPr>
        <p:txBody>
          <a:bodyPr wrap="square" lIns="90000" tIns="0" rIns="0" bIns="0" rtlCol="0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99341-3773-4AA0-9F9D-94F83AE5E06F}" type="slidenum">
              <a:rPr lang="en-US" altLang="ja-JP" sz="900" b="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900" b="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584147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648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ine ＆ Contents(white)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gray">
          <a:xfrm>
            <a:off x="4728775" y="9598952"/>
            <a:ext cx="1980000" cy="155936"/>
          </a:xfrm>
          <a:prstGeom prst="rect">
            <a:avLst/>
          </a:prstGeom>
        </p:spPr>
      </p:pic>
      <p:sp>
        <p:nvSpPr>
          <p:cNvPr id="9" name="正方形/長方形 8"/>
          <p:cNvSpPr/>
          <p:nvPr userDrawn="1"/>
        </p:nvSpPr>
        <p:spPr bwMode="ltGray">
          <a:xfrm>
            <a:off x="0" y="9859200"/>
            <a:ext cx="6858000" cy="46800"/>
          </a:xfrm>
          <a:prstGeom prst="rect">
            <a:avLst/>
          </a:prstGeom>
          <a:gradFill flip="none" rotWithShape="1">
            <a:gsLst>
              <a:gs pos="0">
                <a:srgbClr val="A0D8AD"/>
              </a:gs>
              <a:gs pos="10000">
                <a:srgbClr val="65B3A4"/>
              </a:gs>
              <a:gs pos="65000">
                <a:schemeClr val="tx2"/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b="1" dirty="0">
              <a:latin typeface="+mj-ea"/>
              <a:ea typeface="+mj-ea"/>
            </a:endParaRPr>
          </a:p>
        </p:txBody>
      </p:sp>
      <p:sp>
        <p:nvSpPr>
          <p:cNvPr id="7" name="タイトル プレースホルダー"/>
          <p:cNvSpPr>
            <a:spLocks noGrp="1"/>
          </p:cNvSpPr>
          <p:nvPr>
            <p:ph type="title" hasCustomPrompt="1"/>
          </p:nvPr>
        </p:nvSpPr>
        <p:spPr bwMode="gray">
          <a:xfrm>
            <a:off x="152401" y="187692"/>
            <a:ext cx="6553200" cy="46166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8" name="PageNumber"/>
          <p:cNvSpPr txBox="1"/>
          <p:nvPr userDrawn="1"/>
        </p:nvSpPr>
        <p:spPr bwMode="gray">
          <a:xfrm>
            <a:off x="97896" y="9542670"/>
            <a:ext cx="345544" cy="230400"/>
          </a:xfrm>
          <a:prstGeom prst="rect">
            <a:avLst/>
          </a:prstGeom>
          <a:noFill/>
        </p:spPr>
        <p:txBody>
          <a:bodyPr wrap="square" lIns="90000" tIns="0" rIns="0" bIns="0" rtlCol="0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99341-3773-4AA0-9F9D-94F83AE5E06F}" type="slidenum">
              <a:rPr lang="en-US" altLang="ja-JP" sz="900" b="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900" b="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4" name="コンテンツ プレースホルダー 2"/>
          <p:cNvSpPr>
            <a:spLocks noGrp="1"/>
          </p:cNvSpPr>
          <p:nvPr>
            <p:ph sz="quarter" idx="10" hasCustomPrompt="1"/>
          </p:nvPr>
        </p:nvSpPr>
        <p:spPr>
          <a:xfrm>
            <a:off x="152400" y="1028699"/>
            <a:ext cx="6553199" cy="8245475"/>
          </a:xfrm>
        </p:spPr>
        <p:txBody>
          <a:bodyPr/>
          <a:lstStyle/>
          <a:p>
            <a:pPr lvl="0"/>
            <a:r>
              <a:rPr kumimoji="1" lang="ja-JP" altLang="en-US" dirty="0"/>
              <a:t>本文を入力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文章を入力</a:t>
            </a:r>
          </a:p>
        </p:txBody>
      </p:sp>
    </p:spTree>
    <p:extLst>
      <p:ext uri="{BB962C8B-B14F-4D97-AF65-F5344CB8AC3E}">
        <p14:creationId xmlns:p14="http://schemas.microsoft.com/office/powerpoint/2010/main" val="1311815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648" userDrawn="1">
          <p15:clr>
            <a:srgbClr val="A4A3A4"/>
          </p15:clr>
        </p15:guide>
        <p15:guide id="7" orient="horz" pos="5842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 line ＆ Contents(white)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gray">
          <a:xfrm>
            <a:off x="4728775" y="9598952"/>
            <a:ext cx="1980000" cy="155936"/>
          </a:xfrm>
          <a:prstGeom prst="rect">
            <a:avLst/>
          </a:prstGeom>
        </p:spPr>
      </p:pic>
      <p:sp>
        <p:nvSpPr>
          <p:cNvPr id="13" name="テキスト プレースホルダー 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52401" y="854074"/>
            <a:ext cx="6553200" cy="8270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200"/>
            </a:lvl1pPr>
            <a:lvl2pPr marL="355557" indent="0">
              <a:buFontTx/>
              <a:buNone/>
              <a:defRPr sz="2600"/>
            </a:lvl2pPr>
            <a:lvl3pPr marL="598942" indent="0">
              <a:buFontTx/>
              <a:buNone/>
              <a:defRPr sz="2600"/>
            </a:lvl3pPr>
            <a:lvl4pPr marL="719578" indent="0">
              <a:buFontTx/>
              <a:buNone/>
              <a:defRPr sz="2600"/>
            </a:lvl4pPr>
            <a:lvl5pPr marL="835982" indent="0">
              <a:buFontTx/>
              <a:buNone/>
              <a:defRPr sz="2600"/>
            </a:lvl5pPr>
          </a:lstStyle>
          <a:p>
            <a:pPr lvl="0"/>
            <a:r>
              <a:rPr kumimoji="1" lang="ja-JP" altLang="en-US" dirty="0"/>
              <a:t>リード文が１行・２行ともに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このレイアウトで入力</a:t>
            </a:r>
          </a:p>
        </p:txBody>
      </p:sp>
      <p:sp>
        <p:nvSpPr>
          <p:cNvPr id="9" name="正方形/長方形 8"/>
          <p:cNvSpPr/>
          <p:nvPr userDrawn="1"/>
        </p:nvSpPr>
        <p:spPr bwMode="ltGray">
          <a:xfrm>
            <a:off x="0" y="9859200"/>
            <a:ext cx="6858000" cy="46800"/>
          </a:xfrm>
          <a:prstGeom prst="rect">
            <a:avLst/>
          </a:prstGeom>
          <a:gradFill flip="none" rotWithShape="1">
            <a:gsLst>
              <a:gs pos="0">
                <a:srgbClr val="A0D8AD"/>
              </a:gs>
              <a:gs pos="10000">
                <a:srgbClr val="65B3A4"/>
              </a:gs>
              <a:gs pos="65000">
                <a:schemeClr val="tx2"/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b="1" dirty="0">
              <a:latin typeface="+mj-ea"/>
              <a:ea typeface="+mj-ea"/>
            </a:endParaRPr>
          </a:p>
        </p:txBody>
      </p:sp>
      <p:sp>
        <p:nvSpPr>
          <p:cNvPr id="8" name="タイトル プレースホルダー"/>
          <p:cNvSpPr>
            <a:spLocks noGrp="1"/>
          </p:cNvSpPr>
          <p:nvPr>
            <p:ph type="title" hasCustomPrompt="1"/>
          </p:nvPr>
        </p:nvSpPr>
        <p:spPr bwMode="gray">
          <a:xfrm>
            <a:off x="152401" y="187692"/>
            <a:ext cx="6553200" cy="46166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10" name="PageNumber"/>
          <p:cNvSpPr txBox="1"/>
          <p:nvPr userDrawn="1"/>
        </p:nvSpPr>
        <p:spPr bwMode="gray">
          <a:xfrm>
            <a:off x="97896" y="9542670"/>
            <a:ext cx="345544" cy="230400"/>
          </a:xfrm>
          <a:prstGeom prst="rect">
            <a:avLst/>
          </a:prstGeom>
          <a:noFill/>
        </p:spPr>
        <p:txBody>
          <a:bodyPr wrap="square" lIns="90000" tIns="0" rIns="0" bIns="0" rtlCol="0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99341-3773-4AA0-9F9D-94F83AE5E06F}" type="slidenum">
              <a:rPr lang="en-US" altLang="ja-JP" sz="900" b="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900" b="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5" hasCustomPrompt="1"/>
          </p:nvPr>
        </p:nvSpPr>
        <p:spPr>
          <a:xfrm>
            <a:off x="152400" y="1892300"/>
            <a:ext cx="6553200" cy="7381874"/>
          </a:xfrm>
        </p:spPr>
        <p:txBody>
          <a:bodyPr/>
          <a:lstStyle/>
          <a:p>
            <a:pPr lvl="0"/>
            <a:r>
              <a:rPr kumimoji="1" lang="ja-JP" altLang="en-US" dirty="0"/>
              <a:t>本文を入力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文章を入力</a:t>
            </a:r>
          </a:p>
        </p:txBody>
      </p:sp>
    </p:spTree>
    <p:extLst>
      <p:ext uri="{BB962C8B-B14F-4D97-AF65-F5344CB8AC3E}">
        <p14:creationId xmlns:p14="http://schemas.microsoft.com/office/powerpoint/2010/main" val="40127641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5842" userDrawn="1">
          <p15:clr>
            <a:srgbClr val="A4A3A4"/>
          </p15:clr>
        </p15:guide>
        <p15:guide id="5" orient="horz" pos="1192" userDrawn="1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(white)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4728775" y="9598952"/>
            <a:ext cx="1980000" cy="155936"/>
          </a:xfrm>
          <a:prstGeom prst="rect">
            <a:avLst/>
          </a:prstGeom>
        </p:spPr>
      </p:pic>
      <p:sp>
        <p:nvSpPr>
          <p:cNvPr id="5" name="正方形/長方形 4"/>
          <p:cNvSpPr/>
          <p:nvPr userDrawn="1"/>
        </p:nvSpPr>
        <p:spPr bwMode="ltGray">
          <a:xfrm>
            <a:off x="0" y="9859200"/>
            <a:ext cx="6858000" cy="46800"/>
          </a:xfrm>
          <a:prstGeom prst="rect">
            <a:avLst/>
          </a:prstGeom>
          <a:gradFill flip="none" rotWithShape="1">
            <a:gsLst>
              <a:gs pos="0">
                <a:srgbClr val="A0D8AD"/>
              </a:gs>
              <a:gs pos="10000">
                <a:srgbClr val="65B3A4"/>
              </a:gs>
              <a:gs pos="65000">
                <a:schemeClr val="tx2"/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b="1" dirty="0">
              <a:latin typeface="+mj-ea"/>
              <a:ea typeface="+mj-ea"/>
            </a:endParaRPr>
          </a:p>
        </p:txBody>
      </p:sp>
      <p:sp>
        <p:nvSpPr>
          <p:cNvPr id="6" name="PageNumber"/>
          <p:cNvSpPr txBox="1"/>
          <p:nvPr userDrawn="1"/>
        </p:nvSpPr>
        <p:spPr bwMode="gray">
          <a:xfrm>
            <a:off x="97896" y="9542670"/>
            <a:ext cx="345544" cy="230400"/>
          </a:xfrm>
          <a:prstGeom prst="rect">
            <a:avLst/>
          </a:prstGeom>
          <a:noFill/>
        </p:spPr>
        <p:txBody>
          <a:bodyPr wrap="square" lIns="90000" tIns="0" rIns="0" bIns="0" rtlCol="0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99341-3773-4AA0-9F9D-94F83AE5E06F}" type="slidenum">
              <a:rPr lang="en-US" altLang="ja-JP" sz="900" b="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900" b="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200438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プレースホルダー"/>
          <p:cNvSpPr>
            <a:spLocks noGrp="1"/>
          </p:cNvSpPr>
          <p:nvPr>
            <p:ph type="title"/>
          </p:nvPr>
        </p:nvSpPr>
        <p:spPr bwMode="gray">
          <a:xfrm>
            <a:off x="152401" y="187692"/>
            <a:ext cx="6553200" cy="46166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marL="0" marR="0" lvl="0" indent="0" defTabSz="121911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</a:pPr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Credit"/>
          <p:cNvSpPr txBox="1">
            <a:spLocks/>
          </p:cNvSpPr>
          <p:nvPr userDrawn="1"/>
        </p:nvSpPr>
        <p:spPr bwMode="auto">
          <a:xfrm>
            <a:off x="411374" y="9603002"/>
            <a:ext cx="1917298" cy="19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800" b="1" kern="1200">
                <a:solidFill>
                  <a:schemeClr val="tx1"/>
                </a:solidFill>
                <a:latin typeface="Arial" charset="0"/>
                <a:ea typeface="HGP創英角ｺﾞｼｯｸUB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GP創英角ｺﾞｼｯｸUB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GP創英角ｺﾞｼｯｸUB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GP創英角ｺﾞｼｯｸUB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HGP創英角ｺﾞｼｯｸUB" pitchFamily="50" charset="-128"/>
                <a:cs typeface="+mn-cs"/>
              </a:defRPr>
            </a:lvl9pPr>
          </a:lstStyle>
          <a:p>
            <a:r>
              <a:rPr lang="en-US" altLang="ja-JP" sz="670" b="0" dirty="0">
                <a:solidFill>
                  <a:srgbClr val="FFFFFF">
                    <a:lumMod val="65000"/>
                  </a:srgbClr>
                </a:solidFill>
                <a:latin typeface="BIZ UDPゴシック"/>
                <a:ea typeface="BIZ UDPゴシック"/>
              </a:rPr>
              <a:t>© NEC Corporation 2022</a:t>
            </a:r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>
          <a:xfrm>
            <a:off x="152401" y="957264"/>
            <a:ext cx="6553199" cy="8316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文章を入力</a:t>
            </a:r>
          </a:p>
        </p:txBody>
      </p:sp>
    </p:spTree>
    <p:extLst>
      <p:ext uri="{BB962C8B-B14F-4D97-AF65-F5344CB8AC3E}">
        <p14:creationId xmlns:p14="http://schemas.microsoft.com/office/powerpoint/2010/main" val="269952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17" r:id="rId2"/>
    <p:sldLayoutId id="2147483704" r:id="rId3"/>
    <p:sldLayoutId id="2147483705" r:id="rId4"/>
    <p:sldLayoutId id="2147483713" r:id="rId5"/>
    <p:sldLayoutId id="2147483712" r:id="rId6"/>
    <p:sldLayoutId id="2147483714" r:id="rId7"/>
    <p:sldLayoutId id="2147483715" r:id="rId8"/>
    <p:sldLayoutId id="2147483716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hf hdr="0" dt="0"/>
  <p:txStyles>
    <p:titleStyle>
      <a:lvl1pPr algn="l" rtl="0" eaLnBrk="1" fontAlgn="base" latinLnBrk="0" hangingPunct="1">
        <a:spcBef>
          <a:spcPct val="0"/>
        </a:spcBef>
        <a:spcAft>
          <a:spcPct val="0"/>
        </a:spcAft>
        <a:defRPr kumimoji="1" lang="ja-JP" altLang="en-US" sz="2800" b="0" i="0" u="none" strike="noStrike" kern="0" cap="none" spc="0" normalizeH="0" baseline="0" dirty="0">
          <a:ln>
            <a:noFill/>
          </a:ln>
          <a:solidFill>
            <a:schemeClr val="tx1">
              <a:lumMod val="85000"/>
              <a:lumOff val="15000"/>
            </a:schemeClr>
          </a:solidFill>
          <a:effectLst/>
          <a:uLnTx/>
          <a:uFillTx/>
          <a:latin typeface="+mj-ea"/>
          <a:ea typeface="+mj-ea"/>
          <a:cs typeface="+mn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ＭＳ Ｐゴシック" charset="-128"/>
        </a:defRPr>
      </a:lvl5pPr>
      <a:lvl6pPr marL="457171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ＭＳ Ｐゴシック" charset="-128"/>
        </a:defRPr>
      </a:lvl6pPr>
      <a:lvl7pPr marL="914342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ＭＳ Ｐゴシック" charset="-128"/>
        </a:defRPr>
      </a:lvl7pPr>
      <a:lvl8pPr marL="1371513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ＭＳ Ｐゴシック" charset="-128"/>
        </a:defRPr>
      </a:lvl8pPr>
      <a:lvl9pPr marL="1828684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ＭＳ Ｐゴシック" charset="-128"/>
        </a:defRPr>
      </a:lvl9pPr>
    </p:titleStyle>
    <p:bodyStyle>
      <a:lvl1pPr marL="357690" indent="-357690" algn="l" defTabSz="914400" rtl="0" eaLnBrk="1" fontAlgn="base" latinLnBrk="0" hangingPunct="1">
        <a:lnSpc>
          <a:spcPct val="105000"/>
        </a:lnSpc>
        <a:spcBef>
          <a:spcPts val="667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u"/>
        <a:defRPr kumimoji="1" lang="ja-JP" altLang="en-US" sz="2000" b="0" i="0" u="none" strike="noStrike" kern="0" cap="none" spc="0" normalizeH="0" baseline="0" dirty="0" smtClean="0">
          <a:ln>
            <a:noFill/>
          </a:ln>
          <a:solidFill>
            <a:schemeClr val="tx1">
              <a:lumMod val="85000"/>
              <a:lumOff val="15000"/>
            </a:schemeClr>
          </a:solidFill>
          <a:effectLst/>
          <a:uLnTx/>
          <a:uFillTx/>
          <a:latin typeface="+mn-lt"/>
          <a:ea typeface="+mn-ea"/>
          <a:cs typeface="+mn-cs"/>
        </a:defRPr>
      </a:lvl1pPr>
      <a:lvl2pPr marL="625475" indent="-268288" algn="l" rtl="0" eaLnBrk="1" fontAlgn="base" latinLnBrk="0" hangingPunct="1">
        <a:spcBef>
          <a:spcPts val="5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kumimoji="1" lang="ja-JP" altLang="en-US" sz="1800" b="0" i="0" u="none" strike="noStrike" kern="0" cap="none" spc="0" normalizeH="0" baseline="0" dirty="0" smtClean="0">
          <a:ln>
            <a:noFill/>
          </a:ln>
          <a:solidFill>
            <a:schemeClr val="tx1">
              <a:lumMod val="85000"/>
              <a:lumOff val="15000"/>
            </a:schemeClr>
          </a:solidFill>
          <a:effectLst/>
          <a:uLnTx/>
          <a:uFillTx/>
          <a:latin typeface="+mn-lt"/>
          <a:ea typeface="+mn-ea"/>
          <a:cs typeface="+mn-cs"/>
        </a:defRPr>
      </a:lvl2pPr>
      <a:lvl3pPr marL="715963" indent="-90488" algn="l" rtl="0" eaLnBrk="1" fontAlgn="base" latinLnBrk="0" hangingPunct="1"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umimoji="1" lang="ja-JP" altLang="en-US" sz="1600" b="0" i="0" u="none" strike="noStrike" kern="0" cap="none" spc="0" normalizeH="0" baseline="0" dirty="0" smtClean="0">
          <a:ln>
            <a:noFill/>
          </a:ln>
          <a:solidFill>
            <a:schemeClr val="tx1">
              <a:lumMod val="85000"/>
              <a:lumOff val="15000"/>
            </a:schemeClr>
          </a:solidFill>
          <a:effectLst/>
          <a:uLnTx/>
          <a:uFillTx/>
          <a:latin typeface="+mn-lt"/>
          <a:ea typeface="+mn-ea"/>
          <a:cs typeface="+mn-cs"/>
        </a:defRPr>
      </a:lvl3pPr>
      <a:lvl4pPr marL="808038" indent="-88900" algn="l" rtl="0" eaLnBrk="1" fontAlgn="base" latinLnBrk="0" hangingPunct="1">
        <a:spcBef>
          <a:spcPts val="500"/>
        </a:spcBef>
        <a:spcAft>
          <a:spcPct val="0"/>
        </a:spcAft>
        <a:buClr>
          <a:schemeClr val="accent1"/>
        </a:buClr>
        <a:buFont typeface="Tahoma" pitchFamily="34" charset="0"/>
        <a:buChar char="–"/>
        <a:defRPr kumimoji="1" lang="en-US" altLang="ja-JP" sz="1400" b="0" i="0" u="none" strike="noStrike" kern="0" cap="none" spc="0" normalizeH="0" baseline="0" dirty="0" smtClean="0">
          <a:ln>
            <a:noFill/>
          </a:ln>
          <a:solidFill>
            <a:schemeClr val="tx1">
              <a:lumMod val="85000"/>
              <a:lumOff val="15000"/>
            </a:schemeClr>
          </a:solidFill>
          <a:effectLst/>
          <a:uLnTx/>
          <a:uFillTx/>
          <a:latin typeface="+mn-lt"/>
          <a:ea typeface="+mn-ea"/>
          <a:cs typeface="+mn-cs"/>
        </a:defRPr>
      </a:lvl4pPr>
      <a:lvl5pPr marL="817200" indent="0" algn="l" rtl="0" eaLnBrk="1" fontAlgn="base" latinLnBrk="0" hangingPunct="1">
        <a:spcBef>
          <a:spcPct val="20000"/>
        </a:spcBef>
        <a:spcAft>
          <a:spcPct val="0"/>
        </a:spcAft>
        <a:buClr>
          <a:schemeClr val="accent6"/>
        </a:buClr>
        <a:buFontTx/>
        <a:buNone/>
        <a:defRPr kumimoji="1" lang="ja-JP" altLang="en-US" sz="1400" b="0" kern="0" dirty="0" smtClean="0">
          <a:solidFill>
            <a:schemeClr val="tx1">
              <a:lumMod val="85000"/>
              <a:lumOff val="15000"/>
            </a:schemeClr>
          </a:solidFill>
          <a:latin typeface="+mj-lt"/>
          <a:ea typeface="+mn-ea"/>
          <a:cs typeface="+mn-cs"/>
        </a:defRPr>
      </a:lvl5pPr>
      <a:lvl6pPr marL="2514441" indent="-228586" algn="l" rtl="0" fontAlgn="base">
        <a:spcBef>
          <a:spcPct val="20000"/>
        </a:spcBef>
        <a:spcAft>
          <a:spcPct val="0"/>
        </a:spcAft>
        <a:buChar char="≫"/>
        <a:defRPr kumimoji="1" sz="2000">
          <a:solidFill>
            <a:schemeClr val="tx1"/>
          </a:solidFill>
          <a:latin typeface="Arial" charset="0"/>
          <a:ea typeface="+mn-ea"/>
        </a:defRPr>
      </a:lvl6pPr>
      <a:lvl7pPr marL="2971612" indent="-228586" algn="l" rtl="0" fontAlgn="base">
        <a:spcBef>
          <a:spcPct val="20000"/>
        </a:spcBef>
        <a:spcAft>
          <a:spcPct val="0"/>
        </a:spcAft>
        <a:buChar char="≫"/>
        <a:defRPr kumimoji="1" sz="2000">
          <a:solidFill>
            <a:schemeClr val="tx1"/>
          </a:solidFill>
          <a:latin typeface="Arial" charset="0"/>
          <a:ea typeface="+mn-ea"/>
        </a:defRPr>
      </a:lvl7pPr>
      <a:lvl8pPr marL="3428783" indent="-228586" algn="l" rtl="0" fontAlgn="base">
        <a:spcBef>
          <a:spcPct val="20000"/>
        </a:spcBef>
        <a:spcAft>
          <a:spcPct val="0"/>
        </a:spcAft>
        <a:buChar char="≫"/>
        <a:defRPr kumimoji="1" sz="2000">
          <a:solidFill>
            <a:schemeClr val="tx1"/>
          </a:solidFill>
          <a:latin typeface="Arial" charset="0"/>
          <a:ea typeface="+mn-ea"/>
        </a:defRPr>
      </a:lvl8pPr>
      <a:lvl9pPr marL="3885954" indent="-228586" algn="l" rtl="0" fontAlgn="base">
        <a:spcBef>
          <a:spcPct val="20000"/>
        </a:spcBef>
        <a:spcAft>
          <a:spcPct val="0"/>
        </a:spcAft>
        <a:buChar char="≫"/>
        <a:defRPr kumimoji="1"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ja-JP"/>
      </a:defPPr>
      <a:lvl1pPr marL="0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3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4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5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6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8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9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96" userDrawn="1">
          <p15:clr>
            <a:srgbClr val="A4A3A4"/>
          </p15:clr>
        </p15:guide>
        <p15:guide id="4" pos="4224" userDrawn="1">
          <p15:clr>
            <a:srgbClr val="A4A3A4"/>
          </p15:clr>
        </p15:guide>
        <p15:guide id="5" orient="horz" pos="5978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C858848F-5ABD-4431-B35A-321D4875E437}"/>
              </a:ext>
            </a:extLst>
          </p:cNvPr>
          <p:cNvSpPr/>
          <p:nvPr/>
        </p:nvSpPr>
        <p:spPr bwMode="auto">
          <a:xfrm>
            <a:off x="80006" y="8463257"/>
            <a:ext cx="6727366" cy="134081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0625A12C-D480-4629-8C1C-F6FD02F1C22E}"/>
              </a:ext>
            </a:extLst>
          </p:cNvPr>
          <p:cNvSpPr/>
          <p:nvPr/>
        </p:nvSpPr>
        <p:spPr bwMode="auto">
          <a:xfrm>
            <a:off x="48189" y="6453313"/>
            <a:ext cx="6778927" cy="13973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62378918-4141-45DB-90B3-F6C650C1C8AC}"/>
              </a:ext>
            </a:extLst>
          </p:cNvPr>
          <p:cNvSpPr/>
          <p:nvPr/>
        </p:nvSpPr>
        <p:spPr bwMode="auto">
          <a:xfrm>
            <a:off x="36868" y="4264325"/>
            <a:ext cx="6778927" cy="13341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E710616-6313-4EE4-BC2A-3A95EB9CD7D7}"/>
              </a:ext>
            </a:extLst>
          </p:cNvPr>
          <p:cNvSpPr/>
          <p:nvPr/>
        </p:nvSpPr>
        <p:spPr bwMode="auto">
          <a:xfrm>
            <a:off x="0" y="720009"/>
            <a:ext cx="68580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サイボウズ製品をより手軽にセキュアに利用！</a:t>
            </a:r>
            <a:r>
              <a:rPr kumimoji="1" lang="en-US" altLang="ja-JP" sz="2400" b="1" dirty="0">
                <a:solidFill>
                  <a:schemeClr val="bg1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/>
            </a:r>
            <a:br>
              <a:rPr kumimoji="1" lang="en-US" altLang="ja-JP" sz="2400" b="1" dirty="0">
                <a:solidFill>
                  <a:schemeClr val="bg1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</a:br>
            <a:r>
              <a:rPr kumimoji="1" lang="en-US" altLang="ja-JP" sz="2400" b="1" dirty="0">
                <a:solidFill>
                  <a:schemeClr val="bg1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NEC </a:t>
            </a:r>
            <a:r>
              <a:rPr kumimoji="1" lang="en-US" altLang="ja-JP" sz="2400" b="1" dirty="0" err="1">
                <a:solidFill>
                  <a:schemeClr val="bg1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NeoFace</a:t>
            </a:r>
            <a:r>
              <a:rPr kumimoji="1" lang="en-US" altLang="ja-JP" sz="2400" b="1" dirty="0">
                <a:solidFill>
                  <a:schemeClr val="bg1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 Monitor </a:t>
            </a:r>
            <a:r>
              <a:rPr kumimoji="1" lang="ja-JP" altLang="en-US" sz="2400" b="1" dirty="0">
                <a:solidFill>
                  <a:schemeClr val="bg1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</a:rPr>
              <a:t>クラウド版 のご紹介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E27332D-758D-445B-BC03-F47C5AE32FB0}"/>
              </a:ext>
            </a:extLst>
          </p:cNvPr>
          <p:cNvSpPr txBox="1"/>
          <p:nvPr/>
        </p:nvSpPr>
        <p:spPr>
          <a:xfrm>
            <a:off x="109530" y="169637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サイボウズ製品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をお使いの方必見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！</a:t>
            </a:r>
          </a:p>
        </p:txBody>
      </p:sp>
      <p:pic>
        <p:nvPicPr>
          <p:cNvPr id="7" name="図 6" descr="図形&#10;&#10;中程度の精度で自動的に生成された説明">
            <a:extLst>
              <a:ext uri="{FF2B5EF4-FFF2-40B4-BE49-F238E27FC236}">
                <a16:creationId xmlns:a16="http://schemas.microsoft.com/office/drawing/2014/main" id="{C915F14D-4546-4A91-997D-AB5E5D279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21" y="8762099"/>
            <a:ext cx="1798566" cy="338554"/>
          </a:xfrm>
          <a:prstGeom prst="rect">
            <a:avLst/>
          </a:prstGeom>
        </p:spPr>
      </p:pic>
      <p:pic>
        <p:nvPicPr>
          <p:cNvPr id="9" name="図 8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4203C3DA-1672-4A6C-A376-61142DDF5D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4771" y="8742600"/>
            <a:ext cx="1956962" cy="338554"/>
          </a:xfrm>
          <a:prstGeom prst="rect">
            <a:avLst/>
          </a:prstGeom>
        </p:spPr>
      </p:pic>
      <p:pic>
        <p:nvPicPr>
          <p:cNvPr id="11" name="図 10" descr="ロゴ&#10;&#10;自動的に生成された説明">
            <a:extLst>
              <a:ext uri="{FF2B5EF4-FFF2-40B4-BE49-F238E27FC236}">
                <a16:creationId xmlns:a16="http://schemas.microsoft.com/office/drawing/2014/main" id="{8239C231-2238-4C49-B9B2-B51C60C302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1641" y="8695226"/>
            <a:ext cx="1469262" cy="497064"/>
          </a:xfrm>
          <a:prstGeom prst="rect">
            <a:avLst/>
          </a:prstGeom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8D317B7-50AB-49DF-91BA-F3EF29A53A15}"/>
              </a:ext>
            </a:extLst>
          </p:cNvPr>
          <p:cNvSpPr txBox="1"/>
          <p:nvPr/>
        </p:nvSpPr>
        <p:spPr>
          <a:xfrm>
            <a:off x="390096" y="9154604"/>
            <a:ext cx="16482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/>
            <a:r>
              <a:rPr kumimoji="1" lang="en-US" altLang="ja-JP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WEB</a:t>
            </a:r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データベース</a:t>
            </a:r>
            <a:endParaRPr kumimoji="1" lang="en-US" altLang="ja-JP" sz="1100" dirty="0">
              <a:solidFill>
                <a:schemeClr val="tx1">
                  <a:lumMod val="85000"/>
                  <a:lumOff val="15000"/>
                </a:schemeClr>
              </a:solidFill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pPr algn="ctr" fontAlgn="base"/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＋</a:t>
            </a:r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コミュニケーション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C507018-C0F4-4819-9590-871440477FDF}"/>
              </a:ext>
            </a:extLst>
          </p:cNvPr>
          <p:cNvSpPr txBox="1"/>
          <p:nvPr/>
        </p:nvSpPr>
        <p:spPr>
          <a:xfrm>
            <a:off x="2700693" y="9069965"/>
            <a:ext cx="131318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/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中小企業向け</a:t>
            </a:r>
            <a:endParaRPr lang="en-US" altLang="ja-JP" sz="1100" dirty="0">
              <a:solidFill>
                <a:schemeClr val="tx1">
                  <a:lumMod val="85000"/>
                  <a:lumOff val="15000"/>
                </a:schemeClr>
              </a:solidFill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pPr algn="ctr" fontAlgn="base"/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かんたんらくらく</a:t>
            </a:r>
            <a:endParaRPr kumimoji="1" lang="en-US" altLang="ja-JP" sz="1100" dirty="0">
              <a:solidFill>
                <a:schemeClr val="tx1">
                  <a:lumMod val="85000"/>
                  <a:lumOff val="15000"/>
                </a:schemeClr>
              </a:solidFill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pPr algn="ctr" fontAlgn="base"/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グループウェア</a:t>
            </a:r>
            <a:endParaRPr kumimoji="1" lang="en-US" altLang="ja-JP" sz="1100" dirty="0">
              <a:solidFill>
                <a:schemeClr val="tx1">
                  <a:lumMod val="85000"/>
                  <a:lumOff val="15000"/>
                </a:schemeClr>
              </a:solidFill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A81B6E1-8C34-416E-89FC-CB5D5E62C174}"/>
              </a:ext>
            </a:extLst>
          </p:cNvPr>
          <p:cNvSpPr txBox="1"/>
          <p:nvPr/>
        </p:nvSpPr>
        <p:spPr>
          <a:xfrm>
            <a:off x="4713868" y="9220616"/>
            <a:ext cx="18774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/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大企業向け管理機能を搭載</a:t>
            </a:r>
            <a:endParaRPr kumimoji="1" lang="ja-JP" altLang="en-US" sz="1100" dirty="0">
              <a:solidFill>
                <a:schemeClr val="tx1">
                  <a:lumMod val="85000"/>
                  <a:lumOff val="15000"/>
                </a:schemeClr>
              </a:solidFill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60E267E-79FF-4998-9FE3-6216275C27AE}"/>
              </a:ext>
            </a:extLst>
          </p:cNvPr>
          <p:cNvSpPr/>
          <p:nvPr/>
        </p:nvSpPr>
        <p:spPr bwMode="auto">
          <a:xfrm>
            <a:off x="30915" y="3928197"/>
            <a:ext cx="1443176" cy="34852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連携</a:t>
            </a:r>
            <a:r>
              <a:rPr lang="ja-JP" altLang="en-US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前</a:t>
            </a:r>
            <a:endParaRPr kumimoji="1" lang="ja-JP" altLang="en-US" b="1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6994173-F7AB-4F95-ABED-AD4280C879AB}"/>
              </a:ext>
            </a:extLst>
          </p:cNvPr>
          <p:cNvSpPr/>
          <p:nvPr/>
        </p:nvSpPr>
        <p:spPr bwMode="auto">
          <a:xfrm>
            <a:off x="42204" y="6139297"/>
            <a:ext cx="1443176" cy="3557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連携後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098E6-CDAE-4F1E-83F9-4765FBED8FF6}"/>
              </a:ext>
            </a:extLst>
          </p:cNvPr>
          <p:cNvSpPr txBox="1"/>
          <p:nvPr/>
        </p:nvSpPr>
        <p:spPr>
          <a:xfrm>
            <a:off x="-45156" y="4288015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/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①</a:t>
            </a:r>
            <a:r>
              <a:rPr kumimoji="1" lang="en-US" altLang="ja-JP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</a:t>
            </a:r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ログオン</a:t>
            </a:r>
            <a:endParaRPr kumimoji="1" lang="en-US" altLang="ja-JP" sz="1100" dirty="0">
              <a:solidFill>
                <a:schemeClr val="tx1">
                  <a:lumMod val="85000"/>
                  <a:lumOff val="1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fontAlgn="base"/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パスワード入力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5CB8705-22A4-4421-A3EC-5049321DCF8C}"/>
              </a:ext>
            </a:extLst>
          </p:cNvPr>
          <p:cNvSpPr txBox="1"/>
          <p:nvPr/>
        </p:nvSpPr>
        <p:spPr>
          <a:xfrm>
            <a:off x="1426503" y="4287763"/>
            <a:ext cx="15953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/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②クラウドサービスの</a:t>
            </a:r>
            <a:endParaRPr lang="en-US" altLang="ja-JP" sz="1100" dirty="0">
              <a:solidFill>
                <a:schemeClr val="tx1">
                  <a:lumMod val="85000"/>
                  <a:lumOff val="1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fontAlgn="base"/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トップページ</a:t>
            </a:r>
            <a:endParaRPr kumimoji="1" lang="ja-JP" altLang="en-US" sz="1100" dirty="0">
              <a:solidFill>
                <a:schemeClr val="tx1">
                  <a:lumMod val="85000"/>
                  <a:lumOff val="1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24B4F42-0084-4A41-B85B-98DE88384C10}"/>
              </a:ext>
            </a:extLst>
          </p:cNvPr>
          <p:cNvSpPr txBox="1"/>
          <p:nvPr/>
        </p:nvSpPr>
        <p:spPr>
          <a:xfrm>
            <a:off x="3206561" y="4287764"/>
            <a:ext cx="18822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③クラウドサービスの</a:t>
            </a:r>
            <a:r>
              <a:rPr lang="en-US" altLang="ja-JP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ID</a:t>
            </a:r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、</a:t>
            </a:r>
            <a:endParaRPr lang="en-US" altLang="ja-JP" sz="1100" dirty="0">
              <a:solidFill>
                <a:schemeClr val="tx1">
                  <a:lumMod val="85000"/>
                  <a:lumOff val="1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fontAlgn="base"/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パスワードでログイン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13E5637-CDD1-4368-A3A7-C632CDB2BF6C}"/>
              </a:ext>
            </a:extLst>
          </p:cNvPr>
          <p:cNvSpPr txBox="1"/>
          <p:nvPr/>
        </p:nvSpPr>
        <p:spPr>
          <a:xfrm>
            <a:off x="5168749" y="4297705"/>
            <a:ext cx="15953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④クラウドサービスの</a:t>
            </a:r>
            <a:endParaRPr lang="en-US" altLang="ja-JP" sz="1100" dirty="0">
              <a:solidFill>
                <a:schemeClr val="tx1">
                  <a:lumMod val="85000"/>
                  <a:lumOff val="1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fontAlgn="base"/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マイページが表示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74CDE994-F65C-4EB1-898A-B86552AEBAF2}"/>
              </a:ext>
            </a:extLst>
          </p:cNvPr>
          <p:cNvSpPr txBox="1"/>
          <p:nvPr/>
        </p:nvSpPr>
        <p:spPr>
          <a:xfrm>
            <a:off x="-31435" y="6502853"/>
            <a:ext cx="14542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/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①</a:t>
            </a:r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顔をかざすだけで</a:t>
            </a:r>
            <a:endParaRPr lang="en-US" altLang="ja-JP" sz="1100" dirty="0">
              <a:solidFill>
                <a:schemeClr val="tx1">
                  <a:lumMod val="85000"/>
                  <a:lumOff val="1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fontAlgn="base"/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en-US" altLang="ja-JP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</a:t>
            </a:r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ログオン</a:t>
            </a:r>
            <a:endParaRPr kumimoji="1" lang="ja-JP" altLang="en-US" sz="1100" dirty="0">
              <a:solidFill>
                <a:schemeClr val="tx1">
                  <a:lumMod val="85000"/>
                  <a:lumOff val="1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23790C76-A936-45A3-967C-C28BC18B3BD4}"/>
              </a:ext>
            </a:extLst>
          </p:cNvPr>
          <p:cNvSpPr txBox="1"/>
          <p:nvPr/>
        </p:nvSpPr>
        <p:spPr>
          <a:xfrm>
            <a:off x="5182470" y="6512543"/>
            <a:ext cx="15953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③クラウドサービスの</a:t>
            </a:r>
            <a:endParaRPr lang="en-US" altLang="ja-JP" sz="1100" dirty="0">
              <a:solidFill>
                <a:schemeClr val="tx1">
                  <a:lumMod val="85000"/>
                  <a:lumOff val="1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fontAlgn="base"/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マイページを表示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35C139E-47E7-4168-AD97-1790C71E0EEE}"/>
              </a:ext>
            </a:extLst>
          </p:cNvPr>
          <p:cNvSpPr/>
          <p:nvPr/>
        </p:nvSpPr>
        <p:spPr bwMode="auto">
          <a:xfrm>
            <a:off x="3429000" y="6584955"/>
            <a:ext cx="1470148" cy="348534"/>
          </a:xfrm>
          <a:prstGeom prst="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スキップ！</a:t>
            </a:r>
            <a:endParaRPr kumimoji="1" lang="ja-JP" altLang="en-US" b="1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67DF3C9F-664C-430B-B5DA-69A5260E587A}"/>
              </a:ext>
            </a:extLst>
          </p:cNvPr>
          <p:cNvSpPr/>
          <p:nvPr/>
        </p:nvSpPr>
        <p:spPr bwMode="auto">
          <a:xfrm>
            <a:off x="3434857" y="6943430"/>
            <a:ext cx="1464291" cy="801828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ID/</a:t>
            </a:r>
            <a:r>
              <a:rPr kumimoji="1" lang="ja-JP" altLang="en-US" sz="1400" b="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パスワード</a:t>
            </a:r>
            <a:endParaRPr kumimoji="1" lang="en-US" altLang="ja-JP" sz="1400" b="1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入力不要！</a:t>
            </a:r>
            <a:endParaRPr kumimoji="1" lang="ja-JP" altLang="en-US" sz="1400" b="1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6B88169F-2438-4D00-9B57-0D62A40FFE97}"/>
              </a:ext>
            </a:extLst>
          </p:cNvPr>
          <p:cNvSpPr/>
          <p:nvPr/>
        </p:nvSpPr>
        <p:spPr bwMode="auto">
          <a:xfrm rot="5400000">
            <a:off x="968356" y="4985680"/>
            <a:ext cx="483280" cy="23977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2" name="二等辺三角形 41">
            <a:extLst>
              <a:ext uri="{FF2B5EF4-FFF2-40B4-BE49-F238E27FC236}">
                <a16:creationId xmlns:a16="http://schemas.microsoft.com/office/drawing/2014/main" id="{68DBD3F5-22DC-40D1-A21E-696E7F5342FC}"/>
              </a:ext>
            </a:extLst>
          </p:cNvPr>
          <p:cNvSpPr/>
          <p:nvPr/>
        </p:nvSpPr>
        <p:spPr bwMode="auto">
          <a:xfrm rot="5400000">
            <a:off x="2964511" y="5023858"/>
            <a:ext cx="483280" cy="23977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3" name="二等辺三角形 42">
            <a:extLst>
              <a:ext uri="{FF2B5EF4-FFF2-40B4-BE49-F238E27FC236}">
                <a16:creationId xmlns:a16="http://schemas.microsoft.com/office/drawing/2014/main" id="{8BBA8896-C6B3-4B8C-A210-DDA220499C03}"/>
              </a:ext>
            </a:extLst>
          </p:cNvPr>
          <p:cNvSpPr/>
          <p:nvPr/>
        </p:nvSpPr>
        <p:spPr bwMode="auto">
          <a:xfrm rot="5400000">
            <a:off x="4833792" y="5025990"/>
            <a:ext cx="483280" cy="23977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AAA63EA9-87DE-4D13-A8FA-F96B4961A694}"/>
              </a:ext>
            </a:extLst>
          </p:cNvPr>
          <p:cNvSpPr/>
          <p:nvPr/>
        </p:nvSpPr>
        <p:spPr bwMode="auto">
          <a:xfrm rot="5400000">
            <a:off x="1011621" y="7224458"/>
            <a:ext cx="483280" cy="23977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B1C0626E-FD0C-4BDF-8821-DC915968E5CA}"/>
              </a:ext>
            </a:extLst>
          </p:cNvPr>
          <p:cNvSpPr/>
          <p:nvPr/>
        </p:nvSpPr>
        <p:spPr bwMode="auto">
          <a:xfrm rot="5400000">
            <a:off x="4852884" y="7224458"/>
            <a:ext cx="483280" cy="23977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DE1A35E-DB7A-41C8-BDE9-31EBACDEC4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818" y="4649843"/>
            <a:ext cx="684500" cy="925203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C666F035-720B-4996-9524-E0E8A2F8D8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90434" y="4649844"/>
            <a:ext cx="1640169" cy="870373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7D29E65-6B44-4B37-8BA0-DA58FE5A719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34857" y="4680712"/>
            <a:ext cx="1290300" cy="855327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02EE85C9-99F2-4C7F-AB87-A1CCECC9797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86375" y="4679531"/>
            <a:ext cx="1255877" cy="86917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19F75F6-D038-4356-AA8F-FD2407C36AA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0831" y="6885766"/>
            <a:ext cx="849378" cy="87213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C0838909-985C-469B-B3B9-10AE827DED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88230" y="6930001"/>
            <a:ext cx="1214170" cy="840305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E8A5FDAF-BEFF-42DE-AF0A-8229C2460D2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91835" y="83016"/>
            <a:ext cx="2040165" cy="702725"/>
          </a:xfrm>
          <a:prstGeom prst="rect">
            <a:avLst/>
          </a:prstGeom>
        </p:spPr>
      </p:pic>
      <p:sp>
        <p:nvSpPr>
          <p:cNvPr id="32" name="フリーフォーム 113">
            <a:extLst>
              <a:ext uri="{FF2B5EF4-FFF2-40B4-BE49-F238E27FC236}">
                <a16:creationId xmlns:a16="http://schemas.microsoft.com/office/drawing/2014/main" id="{E1BA4A32-3110-492F-A8EB-1AF642EDC70C}"/>
              </a:ext>
            </a:extLst>
          </p:cNvPr>
          <p:cNvSpPr>
            <a:spLocks noChangeAspect="1"/>
          </p:cNvSpPr>
          <p:nvPr/>
        </p:nvSpPr>
        <p:spPr bwMode="gray">
          <a:xfrm>
            <a:off x="6387243" y="5079134"/>
            <a:ext cx="329087" cy="606586"/>
          </a:xfrm>
          <a:custGeom>
            <a:avLst/>
            <a:gdLst>
              <a:gd name="connsiteX0" fmla="*/ 80423 w 340114"/>
              <a:gd name="connsiteY0" fmla="*/ 458787 h 626911"/>
              <a:gd name="connsiteX1" fmla="*/ 138839 w 340114"/>
              <a:gd name="connsiteY1" fmla="*/ 504951 h 626911"/>
              <a:gd name="connsiteX2" fmla="*/ 273438 w 340114"/>
              <a:gd name="connsiteY2" fmla="*/ 504951 h 626911"/>
              <a:gd name="connsiteX3" fmla="*/ 273438 w 340114"/>
              <a:gd name="connsiteY3" fmla="*/ 623958 h 626911"/>
              <a:gd name="connsiteX4" fmla="*/ 273438 w 340114"/>
              <a:gd name="connsiteY4" fmla="*/ 626056 h 626911"/>
              <a:gd name="connsiteX5" fmla="*/ 273438 w 340114"/>
              <a:gd name="connsiteY5" fmla="*/ 626908 h 626911"/>
              <a:gd name="connsiteX6" fmla="*/ 273438 w 340114"/>
              <a:gd name="connsiteY6" fmla="*/ 626911 h 626911"/>
              <a:gd name="connsiteX7" fmla="*/ 57538 w 340114"/>
              <a:gd name="connsiteY7" fmla="*/ 626911 h 626911"/>
              <a:gd name="connsiteX8" fmla="*/ 57538 w 340114"/>
              <a:gd name="connsiteY8" fmla="*/ 626056 h 626911"/>
              <a:gd name="connsiteX9" fmla="*/ 57538 w 340114"/>
              <a:gd name="connsiteY9" fmla="*/ 471677 h 626911"/>
              <a:gd name="connsiteX10" fmla="*/ 80423 w 340114"/>
              <a:gd name="connsiteY10" fmla="*/ 458787 h 626911"/>
              <a:gd name="connsiteX11" fmla="*/ 163907 w 340114"/>
              <a:gd name="connsiteY11" fmla="*/ 247650 h 626911"/>
              <a:gd name="connsiteX12" fmla="*/ 297269 w 340114"/>
              <a:gd name="connsiteY12" fmla="*/ 310527 h 626911"/>
              <a:gd name="connsiteX13" fmla="*/ 297873 w 340114"/>
              <a:gd name="connsiteY13" fmla="*/ 310527 h 626911"/>
              <a:gd name="connsiteX14" fmla="*/ 336493 w 340114"/>
              <a:gd name="connsiteY14" fmla="*/ 427298 h 626911"/>
              <a:gd name="connsiteX15" fmla="*/ 337399 w 340114"/>
              <a:gd name="connsiteY15" fmla="*/ 429993 h 626911"/>
              <a:gd name="connsiteX16" fmla="*/ 338606 w 340114"/>
              <a:gd name="connsiteY16" fmla="*/ 434185 h 626911"/>
              <a:gd name="connsiteX17" fmla="*/ 338304 w 340114"/>
              <a:gd name="connsiteY17" fmla="*/ 434185 h 626911"/>
              <a:gd name="connsiteX18" fmla="*/ 340114 w 340114"/>
              <a:gd name="connsiteY18" fmla="*/ 443766 h 626911"/>
              <a:gd name="connsiteX19" fmla="*/ 299381 w 340114"/>
              <a:gd name="connsiteY19" fmla="*/ 484187 h 626911"/>
              <a:gd name="connsiteX20" fmla="*/ 272830 w 340114"/>
              <a:gd name="connsiteY20" fmla="*/ 484187 h 626911"/>
              <a:gd name="connsiteX21" fmla="*/ 137959 w 340114"/>
              <a:gd name="connsiteY21" fmla="*/ 484187 h 626911"/>
              <a:gd name="connsiteX22" fmla="*/ 97226 w 340114"/>
              <a:gd name="connsiteY22" fmla="*/ 443766 h 626911"/>
              <a:gd name="connsiteX23" fmla="*/ 137959 w 340114"/>
              <a:gd name="connsiteY23" fmla="*/ 403345 h 626911"/>
              <a:gd name="connsiteX24" fmla="*/ 239640 w 340114"/>
              <a:gd name="connsiteY24" fmla="*/ 403345 h 626911"/>
              <a:gd name="connsiteX25" fmla="*/ 233605 w 340114"/>
              <a:gd name="connsiteY25" fmla="*/ 383883 h 626911"/>
              <a:gd name="connsiteX26" fmla="*/ 137959 w 340114"/>
              <a:gd name="connsiteY26" fmla="*/ 383883 h 626911"/>
              <a:gd name="connsiteX27" fmla="*/ 110200 w 340114"/>
              <a:gd name="connsiteY27" fmla="*/ 391069 h 626911"/>
              <a:gd name="connsiteX28" fmla="*/ 108088 w 340114"/>
              <a:gd name="connsiteY28" fmla="*/ 390770 h 626911"/>
              <a:gd name="connsiteX29" fmla="*/ 139468 w 340114"/>
              <a:gd name="connsiteY29" fmla="*/ 273999 h 626911"/>
              <a:gd name="connsiteX30" fmla="*/ 140674 w 340114"/>
              <a:gd name="connsiteY30" fmla="*/ 248848 h 626911"/>
              <a:gd name="connsiteX31" fmla="*/ 163907 w 340114"/>
              <a:gd name="connsiteY31" fmla="*/ 247650 h 626911"/>
              <a:gd name="connsiteX32" fmla="*/ 82463 w 340114"/>
              <a:gd name="connsiteY32" fmla="*/ 217487 h 626911"/>
              <a:gd name="connsiteX33" fmla="*/ 93016 w 340114"/>
              <a:gd name="connsiteY33" fmla="*/ 218988 h 626911"/>
              <a:gd name="connsiteX34" fmla="*/ 121660 w 340114"/>
              <a:gd name="connsiteY34" fmla="*/ 268517 h 626911"/>
              <a:gd name="connsiteX35" fmla="*/ 80051 w 340114"/>
              <a:gd name="connsiteY35" fmla="*/ 423707 h 626911"/>
              <a:gd name="connsiteX36" fmla="*/ 40853 w 340114"/>
              <a:gd name="connsiteY36" fmla="*/ 454024 h 626911"/>
              <a:gd name="connsiteX37" fmla="*/ 30300 w 340114"/>
              <a:gd name="connsiteY37" fmla="*/ 452523 h 626911"/>
              <a:gd name="connsiteX38" fmla="*/ 1355 w 340114"/>
              <a:gd name="connsiteY38" fmla="*/ 402995 h 626911"/>
              <a:gd name="connsiteX39" fmla="*/ 42964 w 340114"/>
              <a:gd name="connsiteY39" fmla="*/ 247505 h 626911"/>
              <a:gd name="connsiteX40" fmla="*/ 82463 w 340114"/>
              <a:gd name="connsiteY40" fmla="*/ 217487 h 626911"/>
              <a:gd name="connsiteX41" fmla="*/ 165488 w 340114"/>
              <a:gd name="connsiteY41" fmla="*/ 0 h 626911"/>
              <a:gd name="connsiteX42" fmla="*/ 263913 w 340114"/>
              <a:gd name="connsiteY42" fmla="*/ 111125 h 626911"/>
              <a:gd name="connsiteX43" fmla="*/ 165488 w 340114"/>
              <a:gd name="connsiteY43" fmla="*/ 222250 h 626911"/>
              <a:gd name="connsiteX44" fmla="*/ 67063 w 340114"/>
              <a:gd name="connsiteY44" fmla="*/ 111125 h 626911"/>
              <a:gd name="connsiteX45" fmla="*/ 165488 w 340114"/>
              <a:gd name="connsiteY45" fmla="*/ 0 h 626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40114" h="626911">
                <a:moveTo>
                  <a:pt x="80423" y="458787"/>
                </a:moveTo>
                <a:cubicBezTo>
                  <a:pt x="86746" y="485166"/>
                  <a:pt x="110233" y="504951"/>
                  <a:pt x="138839" y="504951"/>
                </a:cubicBezTo>
                <a:cubicBezTo>
                  <a:pt x="138847" y="504951"/>
                  <a:pt x="139883" y="504951"/>
                  <a:pt x="273438" y="504951"/>
                </a:cubicBezTo>
                <a:lnTo>
                  <a:pt x="273438" y="623958"/>
                </a:lnTo>
                <a:cubicBezTo>
                  <a:pt x="273438" y="624557"/>
                  <a:pt x="273438" y="625457"/>
                  <a:pt x="273438" y="626056"/>
                </a:cubicBezTo>
                <a:cubicBezTo>
                  <a:pt x="273438" y="626058"/>
                  <a:pt x="273438" y="626091"/>
                  <a:pt x="273438" y="626908"/>
                </a:cubicBezTo>
                <a:lnTo>
                  <a:pt x="273438" y="626911"/>
                </a:lnTo>
                <a:lnTo>
                  <a:pt x="57538" y="626911"/>
                </a:lnTo>
                <a:lnTo>
                  <a:pt x="57538" y="626056"/>
                </a:lnTo>
                <a:cubicBezTo>
                  <a:pt x="57538" y="626047"/>
                  <a:pt x="57538" y="624846"/>
                  <a:pt x="57538" y="471677"/>
                </a:cubicBezTo>
                <a:cubicBezTo>
                  <a:pt x="65969" y="469279"/>
                  <a:pt x="73798" y="464483"/>
                  <a:pt x="80423" y="458787"/>
                </a:cubicBezTo>
                <a:close/>
                <a:moveTo>
                  <a:pt x="163907" y="247650"/>
                </a:moveTo>
                <a:cubicBezTo>
                  <a:pt x="230890" y="247650"/>
                  <a:pt x="286709" y="274897"/>
                  <a:pt x="297269" y="310527"/>
                </a:cubicBezTo>
                <a:cubicBezTo>
                  <a:pt x="297273" y="310527"/>
                  <a:pt x="297315" y="310527"/>
                  <a:pt x="297873" y="310527"/>
                </a:cubicBezTo>
                <a:cubicBezTo>
                  <a:pt x="297876" y="310535"/>
                  <a:pt x="298181" y="311457"/>
                  <a:pt x="336493" y="427298"/>
                </a:cubicBezTo>
                <a:cubicBezTo>
                  <a:pt x="336795" y="428197"/>
                  <a:pt x="337097" y="429095"/>
                  <a:pt x="337399" y="429993"/>
                </a:cubicBezTo>
                <a:cubicBezTo>
                  <a:pt x="337400" y="429997"/>
                  <a:pt x="337438" y="430127"/>
                  <a:pt x="338606" y="434185"/>
                </a:cubicBezTo>
                <a:cubicBezTo>
                  <a:pt x="338603" y="434185"/>
                  <a:pt x="338576" y="434185"/>
                  <a:pt x="338304" y="434185"/>
                </a:cubicBezTo>
                <a:cubicBezTo>
                  <a:pt x="338907" y="437479"/>
                  <a:pt x="340114" y="440473"/>
                  <a:pt x="340114" y="443766"/>
                </a:cubicBezTo>
                <a:cubicBezTo>
                  <a:pt x="340114" y="466222"/>
                  <a:pt x="322011" y="484187"/>
                  <a:pt x="299381" y="484187"/>
                </a:cubicBezTo>
                <a:cubicBezTo>
                  <a:pt x="299374" y="484187"/>
                  <a:pt x="298954" y="484187"/>
                  <a:pt x="272830" y="484187"/>
                </a:cubicBezTo>
                <a:cubicBezTo>
                  <a:pt x="272822" y="484187"/>
                  <a:pt x="271757" y="484187"/>
                  <a:pt x="137959" y="484187"/>
                </a:cubicBezTo>
                <a:cubicBezTo>
                  <a:pt x="115330" y="484187"/>
                  <a:pt x="97226" y="466222"/>
                  <a:pt x="97226" y="443766"/>
                </a:cubicBezTo>
                <a:cubicBezTo>
                  <a:pt x="97226" y="421610"/>
                  <a:pt x="115330" y="403345"/>
                  <a:pt x="137959" y="403345"/>
                </a:cubicBezTo>
                <a:cubicBezTo>
                  <a:pt x="137970" y="403345"/>
                  <a:pt x="139025" y="403345"/>
                  <a:pt x="239640" y="403345"/>
                </a:cubicBezTo>
                <a:cubicBezTo>
                  <a:pt x="239639" y="403340"/>
                  <a:pt x="239544" y="403034"/>
                  <a:pt x="233605" y="383883"/>
                </a:cubicBezTo>
                <a:cubicBezTo>
                  <a:pt x="233594" y="383883"/>
                  <a:pt x="232587" y="383883"/>
                  <a:pt x="137959" y="383883"/>
                </a:cubicBezTo>
                <a:cubicBezTo>
                  <a:pt x="127700" y="383883"/>
                  <a:pt x="118347" y="386578"/>
                  <a:pt x="110200" y="391069"/>
                </a:cubicBezTo>
                <a:cubicBezTo>
                  <a:pt x="109295" y="390770"/>
                  <a:pt x="108692" y="390770"/>
                  <a:pt x="108088" y="390770"/>
                </a:cubicBezTo>
                <a:cubicBezTo>
                  <a:pt x="108090" y="390763"/>
                  <a:pt x="108337" y="389845"/>
                  <a:pt x="139468" y="273999"/>
                </a:cubicBezTo>
                <a:cubicBezTo>
                  <a:pt x="141580" y="265615"/>
                  <a:pt x="141881" y="256932"/>
                  <a:pt x="140674" y="248848"/>
                </a:cubicBezTo>
                <a:cubicBezTo>
                  <a:pt x="148218" y="248249"/>
                  <a:pt x="155761" y="247650"/>
                  <a:pt x="163907" y="247650"/>
                </a:cubicBezTo>
                <a:close/>
                <a:moveTo>
                  <a:pt x="82463" y="217487"/>
                </a:moveTo>
                <a:cubicBezTo>
                  <a:pt x="85780" y="217487"/>
                  <a:pt x="89398" y="218087"/>
                  <a:pt x="93016" y="218988"/>
                </a:cubicBezTo>
                <a:cubicBezTo>
                  <a:pt x="114725" y="224691"/>
                  <a:pt x="127389" y="246904"/>
                  <a:pt x="121660" y="268517"/>
                </a:cubicBezTo>
                <a:cubicBezTo>
                  <a:pt x="121658" y="268527"/>
                  <a:pt x="121325" y="269768"/>
                  <a:pt x="80051" y="423707"/>
                </a:cubicBezTo>
                <a:cubicBezTo>
                  <a:pt x="75227" y="442017"/>
                  <a:pt x="58944" y="454024"/>
                  <a:pt x="40853" y="454024"/>
                </a:cubicBezTo>
                <a:cubicBezTo>
                  <a:pt x="37235" y="454024"/>
                  <a:pt x="33919" y="453424"/>
                  <a:pt x="30300" y="452523"/>
                </a:cubicBezTo>
                <a:cubicBezTo>
                  <a:pt x="8591" y="446820"/>
                  <a:pt x="-4374" y="424607"/>
                  <a:pt x="1355" y="402995"/>
                </a:cubicBezTo>
                <a:cubicBezTo>
                  <a:pt x="1358" y="402986"/>
                  <a:pt x="1680" y="401783"/>
                  <a:pt x="42964" y="247505"/>
                </a:cubicBezTo>
                <a:cubicBezTo>
                  <a:pt x="47788" y="229494"/>
                  <a:pt x="64372" y="217487"/>
                  <a:pt x="82463" y="217487"/>
                </a:cubicBezTo>
                <a:close/>
                <a:moveTo>
                  <a:pt x="165488" y="0"/>
                </a:moveTo>
                <a:cubicBezTo>
                  <a:pt x="219847" y="0"/>
                  <a:pt x="263913" y="49752"/>
                  <a:pt x="263913" y="111125"/>
                </a:cubicBezTo>
                <a:cubicBezTo>
                  <a:pt x="263913" y="172498"/>
                  <a:pt x="219847" y="222250"/>
                  <a:pt x="165488" y="222250"/>
                </a:cubicBezTo>
                <a:cubicBezTo>
                  <a:pt x="111129" y="222250"/>
                  <a:pt x="67063" y="172498"/>
                  <a:pt x="67063" y="111125"/>
                </a:cubicBezTo>
                <a:cubicBezTo>
                  <a:pt x="67063" y="49752"/>
                  <a:pt x="111129" y="0"/>
                  <a:pt x="165488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1" name="Freeform 87">
            <a:extLst>
              <a:ext uri="{FF2B5EF4-FFF2-40B4-BE49-F238E27FC236}">
                <a16:creationId xmlns:a16="http://schemas.microsoft.com/office/drawing/2014/main" id="{A2E51E1C-CF25-4059-8E3B-BC13353072E7}"/>
              </a:ext>
            </a:extLst>
          </p:cNvPr>
          <p:cNvSpPr>
            <a:spLocks noChangeAspect="1"/>
          </p:cNvSpPr>
          <p:nvPr/>
        </p:nvSpPr>
        <p:spPr bwMode="gray">
          <a:xfrm>
            <a:off x="6381532" y="7299253"/>
            <a:ext cx="321663" cy="637200"/>
          </a:xfrm>
          <a:custGeom>
            <a:avLst/>
            <a:gdLst/>
            <a:ahLst/>
            <a:cxnLst/>
            <a:rect l="l" t="t" r="r" b="b"/>
            <a:pathLst>
              <a:path w="613737" h="1215787">
                <a:moveTo>
                  <a:pt x="306877" y="52150"/>
                </a:moveTo>
                <a:cubicBezTo>
                  <a:pt x="361236" y="52150"/>
                  <a:pt x="405302" y="102258"/>
                  <a:pt x="405302" y="164069"/>
                </a:cubicBezTo>
                <a:cubicBezTo>
                  <a:pt x="405302" y="225880"/>
                  <a:pt x="361236" y="275988"/>
                  <a:pt x="306877" y="275988"/>
                </a:cubicBezTo>
                <a:cubicBezTo>
                  <a:pt x="252518" y="275988"/>
                  <a:pt x="208452" y="225880"/>
                  <a:pt x="208452" y="164069"/>
                </a:cubicBezTo>
                <a:cubicBezTo>
                  <a:pt x="208452" y="102258"/>
                  <a:pt x="252518" y="52150"/>
                  <a:pt x="306877" y="52150"/>
                </a:cubicBezTo>
                <a:close/>
                <a:moveTo>
                  <a:pt x="34826" y="35"/>
                </a:moveTo>
                <a:cubicBezTo>
                  <a:pt x="51120" y="-671"/>
                  <a:pt x="68237" y="9472"/>
                  <a:pt x="77721" y="27222"/>
                </a:cubicBezTo>
                <a:cubicBezTo>
                  <a:pt x="77721" y="27222"/>
                  <a:pt x="77721" y="27222"/>
                  <a:pt x="224528" y="302617"/>
                </a:cubicBezTo>
                <a:cubicBezTo>
                  <a:pt x="224528" y="302617"/>
                  <a:pt x="224528" y="302617"/>
                  <a:pt x="305951" y="302617"/>
                </a:cubicBezTo>
                <a:cubicBezTo>
                  <a:pt x="306876" y="302617"/>
                  <a:pt x="306876" y="302617"/>
                  <a:pt x="389225" y="302617"/>
                </a:cubicBezTo>
                <a:cubicBezTo>
                  <a:pt x="389225" y="302617"/>
                  <a:pt x="389225" y="302617"/>
                  <a:pt x="535724" y="27222"/>
                </a:cubicBezTo>
                <a:cubicBezTo>
                  <a:pt x="548369" y="3555"/>
                  <a:pt x="574893" y="-6588"/>
                  <a:pt x="594324" y="4477"/>
                </a:cubicBezTo>
                <a:cubicBezTo>
                  <a:pt x="614062" y="15849"/>
                  <a:pt x="619614" y="44434"/>
                  <a:pt x="606969" y="68101"/>
                </a:cubicBezTo>
                <a:lnTo>
                  <a:pt x="415132" y="428328"/>
                </a:lnTo>
                <a:cubicBezTo>
                  <a:pt x="415132" y="428328"/>
                  <a:pt x="415132" y="428328"/>
                  <a:pt x="415132" y="726161"/>
                </a:cubicBezTo>
                <a:cubicBezTo>
                  <a:pt x="415132" y="726776"/>
                  <a:pt x="415132" y="727390"/>
                  <a:pt x="415132" y="728005"/>
                </a:cubicBezTo>
                <a:cubicBezTo>
                  <a:pt x="415132" y="728005"/>
                  <a:pt x="415132" y="728005"/>
                  <a:pt x="415132" y="1166917"/>
                </a:cubicBezTo>
                <a:cubicBezTo>
                  <a:pt x="415132" y="1193657"/>
                  <a:pt x="393234" y="1215787"/>
                  <a:pt x="366093" y="1215787"/>
                </a:cubicBezTo>
                <a:cubicBezTo>
                  <a:pt x="339261" y="1215787"/>
                  <a:pt x="317054" y="1193657"/>
                  <a:pt x="317054" y="1166917"/>
                </a:cubicBezTo>
                <a:cubicBezTo>
                  <a:pt x="317054" y="1166917"/>
                  <a:pt x="317054" y="1166917"/>
                  <a:pt x="317054" y="756590"/>
                </a:cubicBezTo>
                <a:cubicBezTo>
                  <a:pt x="317054" y="756590"/>
                  <a:pt x="317054" y="756590"/>
                  <a:pt x="296082" y="756590"/>
                </a:cubicBezTo>
                <a:cubicBezTo>
                  <a:pt x="296082" y="756590"/>
                  <a:pt x="296082" y="756590"/>
                  <a:pt x="296082" y="1166917"/>
                </a:cubicBezTo>
                <a:cubicBezTo>
                  <a:pt x="296082" y="1193657"/>
                  <a:pt x="273876" y="1215787"/>
                  <a:pt x="247043" y="1215787"/>
                </a:cubicBezTo>
                <a:cubicBezTo>
                  <a:pt x="219902" y="1215787"/>
                  <a:pt x="198004" y="1193657"/>
                  <a:pt x="198004" y="1166917"/>
                </a:cubicBezTo>
                <a:cubicBezTo>
                  <a:pt x="198004" y="1166917"/>
                  <a:pt x="198004" y="1166917"/>
                  <a:pt x="198004" y="728005"/>
                </a:cubicBezTo>
                <a:cubicBezTo>
                  <a:pt x="198004" y="728005"/>
                  <a:pt x="198004" y="728005"/>
                  <a:pt x="198004" y="427406"/>
                </a:cubicBezTo>
                <a:cubicBezTo>
                  <a:pt x="198004" y="427406"/>
                  <a:pt x="198004" y="427406"/>
                  <a:pt x="6784" y="68101"/>
                </a:cubicBezTo>
                <a:cubicBezTo>
                  <a:pt x="-5861" y="44434"/>
                  <a:pt x="-309" y="15849"/>
                  <a:pt x="19121" y="4477"/>
                </a:cubicBezTo>
                <a:cubicBezTo>
                  <a:pt x="24056" y="1711"/>
                  <a:pt x="29395" y="270"/>
                  <a:pt x="34826" y="35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71D9247-2F86-453C-A323-4456F7EF6123}"/>
              </a:ext>
            </a:extLst>
          </p:cNvPr>
          <p:cNvSpPr txBox="1"/>
          <p:nvPr/>
        </p:nvSpPr>
        <p:spPr>
          <a:xfrm>
            <a:off x="67649" y="8125632"/>
            <a:ext cx="2896947" cy="3693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fontAlgn="base"/>
            <a:r>
              <a:rPr lang="ja-JP" altLang="en-US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連携可能</a:t>
            </a:r>
            <a:r>
              <a:rPr lang="ja-JP" altLang="en-US" b="1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なサイボウズ</a:t>
            </a:r>
            <a:r>
              <a:rPr lang="ja-JP" altLang="en-US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製品</a:t>
            </a:r>
            <a:endParaRPr kumimoji="1" lang="ja-JP" altLang="en-US" b="1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0" name="二等辺三角形 69">
            <a:extLst>
              <a:ext uri="{FF2B5EF4-FFF2-40B4-BE49-F238E27FC236}">
                <a16:creationId xmlns:a16="http://schemas.microsoft.com/office/drawing/2014/main" id="{B522C262-F9A7-4BAD-962D-721C8B615676}"/>
              </a:ext>
            </a:extLst>
          </p:cNvPr>
          <p:cNvSpPr/>
          <p:nvPr/>
        </p:nvSpPr>
        <p:spPr bwMode="auto">
          <a:xfrm rot="10800000">
            <a:off x="2186945" y="5750311"/>
            <a:ext cx="2269067" cy="443285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B88B7F9C-0413-4631-9AE4-D17688778475}"/>
              </a:ext>
            </a:extLst>
          </p:cNvPr>
          <p:cNvSpPr txBox="1"/>
          <p:nvPr/>
        </p:nvSpPr>
        <p:spPr>
          <a:xfrm>
            <a:off x="-125890" y="5752759"/>
            <a:ext cx="7092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顔認証</a:t>
            </a:r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</a:t>
            </a:r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ログオンサービス </a:t>
            </a:r>
            <a:r>
              <a:rPr kumimoji="1" lang="en-US" altLang="ja-JP" sz="1600" b="1" dirty="0" err="1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NeoFace</a:t>
            </a:r>
            <a:r>
              <a:rPr kumimoji="1" lang="en-US" altLang="ja-JP" sz="1600" b="1" dirty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Monitor </a:t>
            </a:r>
            <a:r>
              <a:rPr kumimoji="1" lang="ja-JP" altLang="en-US" sz="1600" b="1" dirty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クラウド版</a:t>
            </a:r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を連携させると</a:t>
            </a:r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5A6E3B9-FDF1-43AF-902D-D6E6A527AD6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24928" y="6872642"/>
            <a:ext cx="1639966" cy="871804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B9F76E5-8100-43D0-9E57-C0BB65B54465}"/>
              </a:ext>
            </a:extLst>
          </p:cNvPr>
          <p:cNvSpPr txBox="1"/>
          <p:nvPr/>
        </p:nvSpPr>
        <p:spPr>
          <a:xfrm>
            <a:off x="1489066" y="6502853"/>
            <a:ext cx="15953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/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②クラウドサービスの</a:t>
            </a:r>
            <a:endParaRPr lang="en-US" altLang="ja-JP" sz="1100" dirty="0">
              <a:solidFill>
                <a:schemeClr val="tx1">
                  <a:lumMod val="85000"/>
                  <a:lumOff val="1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fontAlgn="base"/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トップページ</a:t>
            </a:r>
            <a:endParaRPr kumimoji="1" lang="ja-JP" altLang="en-US" sz="1100" dirty="0">
              <a:solidFill>
                <a:schemeClr val="tx1">
                  <a:lumMod val="85000"/>
                  <a:lumOff val="1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5" name="二等辺三角形 44">
            <a:extLst>
              <a:ext uri="{FF2B5EF4-FFF2-40B4-BE49-F238E27FC236}">
                <a16:creationId xmlns:a16="http://schemas.microsoft.com/office/drawing/2014/main" id="{998418AC-BEBF-423A-8731-31D5B2138AE2}"/>
              </a:ext>
            </a:extLst>
          </p:cNvPr>
          <p:cNvSpPr/>
          <p:nvPr/>
        </p:nvSpPr>
        <p:spPr bwMode="auto">
          <a:xfrm rot="5400000">
            <a:off x="3029781" y="7164290"/>
            <a:ext cx="483280" cy="23977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41796" y="1701447"/>
            <a:ext cx="5047012" cy="40004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こ</a:t>
            </a:r>
            <a:r>
              <a:rPr lang="ja-JP" altLang="en-US" b="1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のようなお悩みをお持ちの</a:t>
            </a:r>
            <a:r>
              <a:rPr kumimoji="1" lang="ja-JP" altLang="en-US" b="1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お客</a:t>
            </a:r>
            <a:r>
              <a:rPr kumimoji="1" lang="ja-JP" altLang="en-US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様へおススメ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F88274D1-65BD-47C4-8401-5C8307BBE9C4}"/>
              </a:ext>
            </a:extLst>
          </p:cNvPr>
          <p:cNvSpPr/>
          <p:nvPr/>
        </p:nvSpPr>
        <p:spPr bwMode="auto">
          <a:xfrm>
            <a:off x="41795" y="2099965"/>
            <a:ext cx="6785321" cy="174536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ID/</a:t>
            </a:r>
            <a:r>
              <a:rPr lang="ja-JP" altLang="en-US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パスワード管理で以下のようなお困りごとはありませんか？</a:t>
            </a:r>
            <a:endParaRPr lang="en-US" altLang="ja-JP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b="1" u="sng" dirty="0" smtClean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各サービスへのログ</a:t>
            </a:r>
            <a:r>
              <a:rPr lang="ja-JP" altLang="en-US" b="1" u="sng" dirty="0" smtClean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オンが手間</a:t>
            </a:r>
            <a:r>
              <a:rPr kumimoji="1" lang="ja-JP" altLang="en-US" b="1" u="sng" dirty="0" smtClean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で利</a:t>
            </a:r>
            <a:r>
              <a:rPr kumimoji="1" lang="ja-JP" altLang="en-US" b="1" u="sng" dirty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活用が上手く浸透しない</a:t>
            </a:r>
            <a:endParaRPr kumimoji="1" lang="en-US" altLang="ja-JP" b="1" u="sng" dirty="0">
              <a:solidFill>
                <a:schemeClr val="accent6">
                  <a:lumMod val="7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b="1" u="sng" dirty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第</a:t>
            </a:r>
            <a:r>
              <a:rPr lang="en-US" altLang="ja-JP" b="1" u="sng" dirty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ja-JP" altLang="en-US" b="1" u="sng" dirty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者のなりすましログインを防ぎたい</a:t>
            </a:r>
            <a:endParaRPr kumimoji="1" lang="en-US" altLang="ja-JP" b="1" u="sng" dirty="0">
              <a:solidFill>
                <a:schemeClr val="accent6">
                  <a:lumMod val="7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b="1" u="sng" dirty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ID/</a:t>
            </a:r>
            <a:r>
              <a:rPr lang="ja-JP" altLang="en-US" b="1" u="sng" dirty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パスワードの管理、再発行の工数を減らしたい</a:t>
            </a:r>
            <a:endParaRPr lang="en-US" altLang="ja-JP" b="1" u="sng" dirty="0">
              <a:solidFill>
                <a:schemeClr val="accent6">
                  <a:lumMod val="7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F5F1A959-EF3B-48EE-BD6B-CA0246A4C36D}"/>
              </a:ext>
            </a:extLst>
          </p:cNvPr>
          <p:cNvSpPr txBox="1"/>
          <p:nvPr/>
        </p:nvSpPr>
        <p:spPr>
          <a:xfrm>
            <a:off x="109443" y="7864203"/>
            <a:ext cx="669792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lang="en-US" altLang="ja-JP" sz="10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NeoFace</a:t>
            </a:r>
            <a:r>
              <a:rPr lang="en-US" altLang="ja-JP" sz="1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Monitor</a:t>
            </a:r>
            <a:r>
              <a:rPr lang="ja-JP" altLang="en-US" sz="1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クラウド版の利用者</a:t>
            </a:r>
            <a:r>
              <a:rPr lang="en-US" altLang="ja-JP" sz="1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ID</a:t>
            </a:r>
            <a:r>
              <a:rPr lang="ja-JP" altLang="en-US" sz="1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が「メールアドレス形式」で登録されて</a:t>
            </a:r>
            <a:r>
              <a:rPr lang="ja-JP" altLang="en-US" sz="1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いる場合のみご利用可能です。</a:t>
            </a:r>
            <a:endParaRPr lang="ja-JP" altLang="en-US" sz="1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28083" y="6095702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kumimoji="1" lang="en-US" altLang="ja-JP" sz="1100" dirty="0" smtClean="0">
                <a:solidFill>
                  <a:schemeClr val="bg1"/>
                </a:solidFill>
              </a:rPr>
              <a:t>※</a:t>
            </a:r>
            <a:endParaRPr kumimoji="1" lang="ja-JP" altLang="en-US" sz="11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0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E5F7B0C-4E06-431B-9226-A7AF16D3B922}"/>
              </a:ext>
            </a:extLst>
          </p:cNvPr>
          <p:cNvSpPr/>
          <p:nvPr/>
        </p:nvSpPr>
        <p:spPr bwMode="auto">
          <a:xfrm>
            <a:off x="40202" y="9069541"/>
            <a:ext cx="6753617" cy="77686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お問合せはこちら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：</a:t>
            </a:r>
            <a:endParaRPr kumimoji="1" lang="en-US" altLang="ja-JP" sz="1200" b="1" dirty="0" smtClean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ダイワボウ</a:t>
            </a:r>
            <a:r>
              <a:rPr lang="ja-JP" altLang="en-US" sz="1200" b="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情報システム株式</a:t>
            </a:r>
            <a:r>
              <a:rPr lang="ja-JP" altLang="en-US" sz="1200" b="1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会社　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○○営業部○○○支店 </a:t>
            </a:r>
            <a:endParaRPr kumimoji="1" lang="en-US" altLang="ja-JP" sz="1200" b="1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担当○○○〇 </a:t>
            </a:r>
            <a:r>
              <a:rPr lang="ja-JP" altLang="en-US" sz="1200" b="1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／</a:t>
            </a:r>
            <a:r>
              <a:rPr lang="en-US" altLang="ja-JP" sz="1200" b="1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Mail-</a:t>
            </a:r>
            <a:r>
              <a:rPr lang="en-US" altLang="ja-JP" sz="1200" b="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-------------------------------------------------</a:t>
            </a:r>
            <a:endParaRPr kumimoji="1" lang="ja-JP" altLang="en-US" sz="1200" b="1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aphicFrame>
        <p:nvGraphicFramePr>
          <p:cNvPr id="4" name="表 28">
            <a:extLst>
              <a:ext uri="{FF2B5EF4-FFF2-40B4-BE49-F238E27FC236}">
                <a16:creationId xmlns:a16="http://schemas.microsoft.com/office/drawing/2014/main" id="{1448465B-28F9-4C51-AA41-2EB9DA8F4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70607"/>
              </p:ext>
            </p:extLst>
          </p:nvPr>
        </p:nvGraphicFramePr>
        <p:xfrm>
          <a:off x="40942" y="5718670"/>
          <a:ext cx="6777592" cy="2503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2945">
                  <a:extLst>
                    <a:ext uri="{9D8B030D-6E8A-4147-A177-3AD203B41FA5}">
                      <a16:colId xmlns:a16="http://schemas.microsoft.com/office/drawing/2014/main" val="1493682156"/>
                    </a:ext>
                  </a:extLst>
                </a:gridCol>
                <a:gridCol w="3414647">
                  <a:extLst>
                    <a:ext uri="{9D8B030D-6E8A-4147-A177-3AD203B41FA5}">
                      <a16:colId xmlns:a16="http://schemas.microsoft.com/office/drawing/2014/main" val="1548062443"/>
                    </a:ext>
                  </a:extLst>
                </a:gridCol>
              </a:tblGrid>
              <a:tr h="42516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①顔認証でセキュアにログオン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②シングルサインオン対応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504878"/>
                  </a:ext>
                </a:extLst>
              </a:tr>
              <a:tr h="776567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世界</a:t>
                      </a:r>
                      <a:r>
                        <a:rPr kumimoji="1" lang="en-US" altLang="ja-JP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No.1</a:t>
                      </a:r>
                      <a:r>
                        <a:rPr kumimoji="1" lang="en-US" altLang="ja-JP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NEC</a:t>
                      </a:r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製</a:t>
                      </a:r>
                      <a:endParaRPr kumimoji="1" lang="en-US" altLang="ja-JP" sz="16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顔認証</a:t>
                      </a:r>
                      <a:r>
                        <a:rPr kumimoji="1" lang="en-US" altLang="ja-JP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AI</a:t>
                      </a:r>
                      <a:r>
                        <a:rPr kumimoji="1" lang="ja-JP" alt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エンジン</a:t>
                      </a:r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搭載</a:t>
                      </a:r>
                      <a:endParaRPr kumimoji="1" lang="en-US" altLang="ja-JP" sz="16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マスク認証</a:t>
                      </a:r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も対応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クラウドサービスの</a:t>
                      </a:r>
                      <a:endParaRPr kumimoji="1" lang="en-US" altLang="ja-JP" sz="16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en-US" altLang="ja-JP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ID/</a:t>
                      </a:r>
                      <a:r>
                        <a:rPr kumimoji="1" lang="ja-JP" alt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パスワード入力を</a:t>
                      </a:r>
                      <a:endParaRPr kumimoji="1" lang="en-US" altLang="ja-JP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省略</a:t>
                      </a:r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可能</a:t>
                      </a:r>
                      <a:endParaRPr kumimoji="1" lang="en-US" altLang="ja-JP" sz="16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253246"/>
                  </a:ext>
                </a:extLst>
              </a:tr>
              <a:tr h="432391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③クラウド型運用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④月額換算</a:t>
                      </a:r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300</a:t>
                      </a:r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円</a:t>
                      </a:r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税別</a:t>
                      </a:r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)/</a:t>
                      </a:r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名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595002"/>
                  </a:ext>
                </a:extLst>
              </a:tr>
              <a:tr h="784158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クラウドサービスなので</a:t>
                      </a:r>
                      <a:endParaRPr kumimoji="1" lang="en-US" altLang="ja-JP" sz="16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認証管理サーバを</a:t>
                      </a:r>
                      <a:r>
                        <a:rPr kumimoji="1" lang="ja-JP" alt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構築</a:t>
                      </a:r>
                      <a:r>
                        <a:rPr kumimoji="1" lang="en-US" altLang="ja-JP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/</a:t>
                      </a:r>
                    </a:p>
                    <a:p>
                      <a:r>
                        <a:rPr kumimoji="1" lang="ja-JP" alt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運用する手間は不要</a:t>
                      </a:r>
                      <a:endParaRPr kumimoji="1" lang="en-US" altLang="ja-JP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名あたり月額換算</a:t>
                      </a:r>
                      <a:endParaRPr kumimoji="1" lang="en-US" altLang="ja-JP" sz="16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en-US" altLang="ja-JP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300</a:t>
                      </a:r>
                      <a:r>
                        <a:rPr kumimoji="1" lang="ja-JP" alt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円</a:t>
                      </a:r>
                      <a:r>
                        <a:rPr kumimoji="1" lang="en-US" altLang="ja-JP" sz="105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※</a:t>
                      </a:r>
                      <a:r>
                        <a:rPr kumimoji="1" lang="ja-JP" alt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～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導入可能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587934"/>
                  </a:ext>
                </a:extLst>
              </a:tr>
            </a:tbl>
          </a:graphicData>
        </a:graphic>
      </p:graphicFrame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BEEDFE8-BCD8-46ED-AEA7-52E5BF36A7E6}"/>
              </a:ext>
            </a:extLst>
          </p:cNvPr>
          <p:cNvSpPr txBox="1"/>
          <p:nvPr/>
        </p:nvSpPr>
        <p:spPr>
          <a:xfrm>
            <a:off x="0" y="8215500"/>
            <a:ext cx="6821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lang="ja-JP" altLang="en-US" sz="1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初回</a:t>
            </a:r>
            <a:r>
              <a:rPr lang="ja-JP" altLang="en-US" sz="1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購入は、最小</a:t>
            </a:r>
            <a:r>
              <a:rPr lang="ja-JP" altLang="en-US" sz="1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ご契約数</a:t>
            </a:r>
            <a:r>
              <a:rPr lang="en-US" altLang="ja-JP" sz="1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</a:t>
            </a:r>
            <a:r>
              <a:rPr lang="ja-JP" altLang="en-US" sz="1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ライセンス～／</a:t>
            </a:r>
            <a:r>
              <a:rPr kumimoji="1" lang="en-US" altLang="ja-JP" sz="1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</a:t>
            </a:r>
            <a:r>
              <a:rPr kumimoji="1" lang="ja-JP" altLang="en-US" sz="1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ヵ</a:t>
            </a:r>
            <a:r>
              <a:rPr kumimoji="1" lang="ja-JP" altLang="en-US" sz="1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月利用権となります。</a:t>
            </a:r>
            <a:r>
              <a:rPr lang="en-US" altLang="ja-JP" sz="1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ja-JP" altLang="en-US" sz="1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年目以降は継続手続きが必要です。</a:t>
            </a:r>
            <a:endParaRPr kumimoji="1" lang="en-US" altLang="ja-JP" sz="1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C473458-B323-47EB-B802-8DB61A4699CF}"/>
              </a:ext>
            </a:extLst>
          </p:cNvPr>
          <p:cNvSpPr txBox="1"/>
          <p:nvPr/>
        </p:nvSpPr>
        <p:spPr>
          <a:xfrm>
            <a:off x="40203" y="8761732"/>
            <a:ext cx="66559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https://jpn.nec.com/products/bizpc/promotion/nfm-cloud/trial.html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4D84FFB-9257-4F33-B870-9BF00B722E7D}"/>
              </a:ext>
            </a:extLst>
          </p:cNvPr>
          <p:cNvSpPr txBox="1"/>
          <p:nvPr/>
        </p:nvSpPr>
        <p:spPr>
          <a:xfrm>
            <a:off x="-14521" y="5398765"/>
            <a:ext cx="43524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kumimoji="1" lang="en-US" altLang="ja-JP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NeoFace</a:t>
            </a:r>
            <a:r>
              <a:rPr kumimoji="1"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Monitor </a:t>
            </a:r>
            <a:r>
              <a:rPr kumimoji="1"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クラウド版 の特長</a:t>
            </a: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EF622559-24BE-4404-9C68-E52C35C9B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3903" y="64945"/>
            <a:ext cx="1365622" cy="469433"/>
          </a:xfrm>
          <a:prstGeom prst="rect">
            <a:avLst/>
          </a:prstGeom>
        </p:spPr>
      </p:pic>
      <p:sp>
        <p:nvSpPr>
          <p:cNvPr id="42" name="Freeform 87">
            <a:extLst>
              <a:ext uri="{FF2B5EF4-FFF2-40B4-BE49-F238E27FC236}">
                <a16:creationId xmlns:a16="http://schemas.microsoft.com/office/drawing/2014/main" id="{BF62E72D-C0CB-40C2-BC08-F6D4B514759C}"/>
              </a:ext>
            </a:extLst>
          </p:cNvPr>
          <p:cNvSpPr>
            <a:spLocks noChangeAspect="1"/>
          </p:cNvSpPr>
          <p:nvPr/>
        </p:nvSpPr>
        <p:spPr bwMode="gray">
          <a:xfrm>
            <a:off x="6438661" y="4800279"/>
            <a:ext cx="321663" cy="637200"/>
          </a:xfrm>
          <a:custGeom>
            <a:avLst/>
            <a:gdLst/>
            <a:ahLst/>
            <a:cxnLst/>
            <a:rect l="l" t="t" r="r" b="b"/>
            <a:pathLst>
              <a:path w="613737" h="1215787">
                <a:moveTo>
                  <a:pt x="306877" y="52150"/>
                </a:moveTo>
                <a:cubicBezTo>
                  <a:pt x="361236" y="52150"/>
                  <a:pt x="405302" y="102258"/>
                  <a:pt x="405302" y="164069"/>
                </a:cubicBezTo>
                <a:cubicBezTo>
                  <a:pt x="405302" y="225880"/>
                  <a:pt x="361236" y="275988"/>
                  <a:pt x="306877" y="275988"/>
                </a:cubicBezTo>
                <a:cubicBezTo>
                  <a:pt x="252518" y="275988"/>
                  <a:pt x="208452" y="225880"/>
                  <a:pt x="208452" y="164069"/>
                </a:cubicBezTo>
                <a:cubicBezTo>
                  <a:pt x="208452" y="102258"/>
                  <a:pt x="252518" y="52150"/>
                  <a:pt x="306877" y="52150"/>
                </a:cubicBezTo>
                <a:close/>
                <a:moveTo>
                  <a:pt x="34826" y="35"/>
                </a:moveTo>
                <a:cubicBezTo>
                  <a:pt x="51120" y="-671"/>
                  <a:pt x="68237" y="9472"/>
                  <a:pt x="77721" y="27222"/>
                </a:cubicBezTo>
                <a:cubicBezTo>
                  <a:pt x="77721" y="27222"/>
                  <a:pt x="77721" y="27222"/>
                  <a:pt x="224528" y="302617"/>
                </a:cubicBezTo>
                <a:cubicBezTo>
                  <a:pt x="224528" y="302617"/>
                  <a:pt x="224528" y="302617"/>
                  <a:pt x="305951" y="302617"/>
                </a:cubicBezTo>
                <a:cubicBezTo>
                  <a:pt x="306876" y="302617"/>
                  <a:pt x="306876" y="302617"/>
                  <a:pt x="389225" y="302617"/>
                </a:cubicBezTo>
                <a:cubicBezTo>
                  <a:pt x="389225" y="302617"/>
                  <a:pt x="389225" y="302617"/>
                  <a:pt x="535724" y="27222"/>
                </a:cubicBezTo>
                <a:cubicBezTo>
                  <a:pt x="548369" y="3555"/>
                  <a:pt x="574893" y="-6588"/>
                  <a:pt x="594324" y="4477"/>
                </a:cubicBezTo>
                <a:cubicBezTo>
                  <a:pt x="614062" y="15849"/>
                  <a:pt x="619614" y="44434"/>
                  <a:pt x="606969" y="68101"/>
                </a:cubicBezTo>
                <a:lnTo>
                  <a:pt x="415132" y="428328"/>
                </a:lnTo>
                <a:cubicBezTo>
                  <a:pt x="415132" y="428328"/>
                  <a:pt x="415132" y="428328"/>
                  <a:pt x="415132" y="726161"/>
                </a:cubicBezTo>
                <a:cubicBezTo>
                  <a:pt x="415132" y="726776"/>
                  <a:pt x="415132" y="727390"/>
                  <a:pt x="415132" y="728005"/>
                </a:cubicBezTo>
                <a:cubicBezTo>
                  <a:pt x="415132" y="728005"/>
                  <a:pt x="415132" y="728005"/>
                  <a:pt x="415132" y="1166917"/>
                </a:cubicBezTo>
                <a:cubicBezTo>
                  <a:pt x="415132" y="1193657"/>
                  <a:pt x="393234" y="1215787"/>
                  <a:pt x="366093" y="1215787"/>
                </a:cubicBezTo>
                <a:cubicBezTo>
                  <a:pt x="339261" y="1215787"/>
                  <a:pt x="317054" y="1193657"/>
                  <a:pt x="317054" y="1166917"/>
                </a:cubicBezTo>
                <a:cubicBezTo>
                  <a:pt x="317054" y="1166917"/>
                  <a:pt x="317054" y="1166917"/>
                  <a:pt x="317054" y="756590"/>
                </a:cubicBezTo>
                <a:cubicBezTo>
                  <a:pt x="317054" y="756590"/>
                  <a:pt x="317054" y="756590"/>
                  <a:pt x="296082" y="756590"/>
                </a:cubicBezTo>
                <a:cubicBezTo>
                  <a:pt x="296082" y="756590"/>
                  <a:pt x="296082" y="756590"/>
                  <a:pt x="296082" y="1166917"/>
                </a:cubicBezTo>
                <a:cubicBezTo>
                  <a:pt x="296082" y="1193657"/>
                  <a:pt x="273876" y="1215787"/>
                  <a:pt x="247043" y="1215787"/>
                </a:cubicBezTo>
                <a:cubicBezTo>
                  <a:pt x="219902" y="1215787"/>
                  <a:pt x="198004" y="1193657"/>
                  <a:pt x="198004" y="1166917"/>
                </a:cubicBezTo>
                <a:cubicBezTo>
                  <a:pt x="198004" y="1166917"/>
                  <a:pt x="198004" y="1166917"/>
                  <a:pt x="198004" y="728005"/>
                </a:cubicBezTo>
                <a:cubicBezTo>
                  <a:pt x="198004" y="728005"/>
                  <a:pt x="198004" y="728005"/>
                  <a:pt x="198004" y="427406"/>
                </a:cubicBezTo>
                <a:cubicBezTo>
                  <a:pt x="198004" y="427406"/>
                  <a:pt x="198004" y="427406"/>
                  <a:pt x="6784" y="68101"/>
                </a:cubicBezTo>
                <a:cubicBezTo>
                  <a:pt x="-5861" y="44434"/>
                  <a:pt x="-309" y="15849"/>
                  <a:pt x="19121" y="4477"/>
                </a:cubicBezTo>
                <a:cubicBezTo>
                  <a:pt x="24056" y="1711"/>
                  <a:pt x="29395" y="270"/>
                  <a:pt x="34826" y="35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346F9F89-A3BD-4F2C-B1F0-86C9330693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2465" y="2779191"/>
            <a:ext cx="3286324" cy="2543941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41016D2-9F4C-494C-8B66-35B2E42AE924}"/>
              </a:ext>
            </a:extLst>
          </p:cNvPr>
          <p:cNvGrpSpPr/>
          <p:nvPr/>
        </p:nvGrpSpPr>
        <p:grpSpPr>
          <a:xfrm>
            <a:off x="16228" y="2846560"/>
            <a:ext cx="3933618" cy="2393489"/>
            <a:chOff x="6505222" y="2853818"/>
            <a:chExt cx="5503907" cy="2644782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5090301D-BD04-49D4-93F7-C79DE0B13B26}"/>
                </a:ext>
              </a:extLst>
            </p:cNvPr>
            <p:cNvGrpSpPr/>
            <p:nvPr/>
          </p:nvGrpSpPr>
          <p:grpSpPr>
            <a:xfrm>
              <a:off x="6505222" y="2853818"/>
              <a:ext cx="4493368" cy="567922"/>
              <a:chOff x="5676868" y="3704873"/>
              <a:chExt cx="4968148" cy="831493"/>
            </a:xfrm>
          </p:grpSpPr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528F2DC-6855-477D-AD1D-EBA90B8F385C}"/>
                  </a:ext>
                </a:extLst>
              </p:cNvPr>
              <p:cNvSpPr txBox="1"/>
              <p:nvPr/>
            </p:nvSpPr>
            <p:spPr>
              <a:xfrm>
                <a:off x="5895723" y="3938856"/>
                <a:ext cx="2733356" cy="59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/>
                <a:r>
                  <a:rPr kumimoji="1" lang="ja-JP" altLang="en-US" sz="1800" b="1" dirty="0">
                    <a:solidFill>
                      <a:schemeClr val="bg1"/>
                    </a:solidFill>
                    <a:latin typeface="Yu Gothic Medium" panose="020B0500000000000000" pitchFamily="50" charset="-128"/>
                    <a:ea typeface="Yu Gothic Medium" panose="020B0500000000000000" pitchFamily="50" charset="-128"/>
                  </a:rPr>
                  <a:t>各設定項目詳細</a:t>
                </a:r>
              </a:p>
            </p:txBody>
          </p:sp>
          <p:grpSp>
            <p:nvGrpSpPr>
              <p:cNvPr id="25" name="グループ化 24">
                <a:extLst>
                  <a:ext uri="{FF2B5EF4-FFF2-40B4-BE49-F238E27FC236}">
                    <a16:creationId xmlns:a16="http://schemas.microsoft.com/office/drawing/2014/main" id="{9FFFCE3B-BC46-4A0B-8213-1A189450A86C}"/>
                  </a:ext>
                </a:extLst>
              </p:cNvPr>
              <p:cNvGrpSpPr/>
              <p:nvPr/>
            </p:nvGrpSpPr>
            <p:grpSpPr>
              <a:xfrm>
                <a:off x="5676868" y="3704873"/>
                <a:ext cx="4968148" cy="808256"/>
                <a:chOff x="-91779" y="1760704"/>
                <a:chExt cx="4968148" cy="1186776"/>
              </a:xfrm>
            </p:grpSpPr>
            <p:sp>
              <p:nvSpPr>
                <p:cNvPr id="26" name="正方形/長方形 25">
                  <a:extLst>
                    <a:ext uri="{FF2B5EF4-FFF2-40B4-BE49-F238E27FC236}">
                      <a16:creationId xmlns:a16="http://schemas.microsoft.com/office/drawing/2014/main" id="{BF82DCEC-6E1B-42B3-AB2B-2349F2C9D832}"/>
                    </a:ext>
                  </a:extLst>
                </p:cNvPr>
                <p:cNvSpPr/>
                <p:nvPr/>
              </p:nvSpPr>
              <p:spPr bwMode="auto">
                <a:xfrm>
                  <a:off x="47874" y="1760704"/>
                  <a:ext cx="4828495" cy="118677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>
                    <a:solidFill>
                      <a:schemeClr val="bg1"/>
                    </a:solidFill>
                    <a:latin typeface="Yu Gothic Medium" panose="020B0500000000000000" pitchFamily="50" charset="-128"/>
                    <a:ea typeface="Yu Gothic Medium" panose="020B0500000000000000" pitchFamily="50" charset="-128"/>
                  </a:endParaRPr>
                </a:p>
              </p:txBody>
            </p:sp>
            <p:sp>
              <p:nvSpPr>
                <p:cNvPr id="27" name="正方形/長方形 26">
                  <a:extLst>
                    <a:ext uri="{FF2B5EF4-FFF2-40B4-BE49-F238E27FC236}">
                      <a16:creationId xmlns:a16="http://schemas.microsoft.com/office/drawing/2014/main" id="{0BF5A8AB-E3C7-4514-91F0-C2F93655BC6D}"/>
                    </a:ext>
                  </a:extLst>
                </p:cNvPr>
                <p:cNvSpPr/>
                <p:nvPr/>
              </p:nvSpPr>
              <p:spPr bwMode="auto">
                <a:xfrm>
                  <a:off x="55829" y="1760704"/>
                  <a:ext cx="1229236" cy="118677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>
                    <a:solidFill>
                      <a:schemeClr val="bg1"/>
                    </a:solidFill>
                    <a:latin typeface="Yu Gothic Medium" panose="020B0500000000000000" pitchFamily="50" charset="-128"/>
                    <a:ea typeface="Yu Gothic Medium" panose="020B0500000000000000" pitchFamily="50" charset="-128"/>
                  </a:endParaRPr>
                </a:p>
              </p:txBody>
            </p:sp>
            <p:sp>
              <p:nvSpPr>
                <p:cNvPr id="28" name="正方形/長方形 27">
                  <a:extLst>
                    <a:ext uri="{FF2B5EF4-FFF2-40B4-BE49-F238E27FC236}">
                      <a16:creationId xmlns:a16="http://schemas.microsoft.com/office/drawing/2014/main" id="{9DB973D0-CB32-46CB-B246-AE6D4093A43B}"/>
                    </a:ext>
                  </a:extLst>
                </p:cNvPr>
                <p:cNvSpPr/>
                <p:nvPr/>
              </p:nvSpPr>
              <p:spPr>
                <a:xfrm>
                  <a:off x="-91779" y="1964184"/>
                  <a:ext cx="1376845" cy="877334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b="1" dirty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bg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  <a:latin typeface="Yu Gothic Medium" panose="020B0500000000000000" pitchFamily="50" charset="-128"/>
                      <a:ea typeface="Yu Gothic Medium" panose="020B0500000000000000" pitchFamily="50" charset="-128"/>
                    </a:rPr>
                    <a:t>Step</a:t>
                  </a:r>
                  <a:r>
                    <a:rPr lang="ja-JP" altLang="en-US" b="1" dirty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bg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  <a:latin typeface="Yu Gothic Medium" panose="020B0500000000000000" pitchFamily="50" charset="-128"/>
                      <a:ea typeface="Yu Gothic Medium" panose="020B0500000000000000" pitchFamily="50" charset="-128"/>
                    </a:rPr>
                    <a:t>①</a:t>
                  </a:r>
                  <a:endParaRPr lang="ja-JP" altLang="en-US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  <a:latin typeface="Yu Gothic Medium" panose="020B0500000000000000" pitchFamily="50" charset="-128"/>
                    <a:ea typeface="Yu Gothic Medium" panose="020B0500000000000000" pitchFamily="50" charset="-128"/>
                  </a:endParaRPr>
                </a:p>
              </p:txBody>
            </p:sp>
          </p:grpSp>
        </p:grp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F99C3A0C-B018-4670-B6E2-9BC156193C5B}"/>
                </a:ext>
              </a:extLst>
            </p:cNvPr>
            <p:cNvSpPr txBox="1"/>
            <p:nvPr/>
          </p:nvSpPr>
          <p:spPr>
            <a:xfrm>
              <a:off x="7734694" y="2961098"/>
              <a:ext cx="3791963" cy="40810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fontAlgn="base"/>
              <a:r>
                <a:rPr lang="ja-JP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</a:rPr>
                <a:t>S</a:t>
              </a:r>
              <a:r>
                <a:rPr lang="en-US" altLang="ja-JP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</a:rPr>
                <a:t>SO</a:t>
              </a:r>
              <a:r>
                <a:rPr lang="ja-JP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</a:rPr>
                <a:t>連携の有効化</a:t>
              </a: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F423F626-0B5F-43C1-82B5-F9BA3245B49A}"/>
                </a:ext>
              </a:extLst>
            </p:cNvPr>
            <p:cNvGrpSpPr/>
            <p:nvPr/>
          </p:nvGrpSpPr>
          <p:grpSpPr>
            <a:xfrm>
              <a:off x="6540391" y="3842310"/>
              <a:ext cx="4458199" cy="567921"/>
              <a:chOff x="5715753" y="3704875"/>
              <a:chExt cx="4929262" cy="831491"/>
            </a:xfrm>
          </p:grpSpPr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063429A-D57C-4E22-B568-2F7E57B06667}"/>
                  </a:ext>
                </a:extLst>
              </p:cNvPr>
              <p:cNvSpPr txBox="1"/>
              <p:nvPr/>
            </p:nvSpPr>
            <p:spPr>
              <a:xfrm>
                <a:off x="5895723" y="3938856"/>
                <a:ext cx="2733356" cy="59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/>
                <a:r>
                  <a:rPr kumimoji="1" lang="ja-JP" altLang="en-US" sz="1800" b="1" dirty="0">
                    <a:solidFill>
                      <a:schemeClr val="bg1"/>
                    </a:solidFill>
                    <a:latin typeface="Yu Gothic Medium" panose="020B0500000000000000" pitchFamily="50" charset="-128"/>
                    <a:ea typeface="Yu Gothic Medium" panose="020B0500000000000000" pitchFamily="50" charset="-128"/>
                  </a:rPr>
                  <a:t>各設定項目詳細</a:t>
                </a:r>
              </a:p>
            </p:txBody>
          </p: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90A017C8-B904-42E5-A322-70FF10F2E8BB}"/>
                  </a:ext>
                </a:extLst>
              </p:cNvPr>
              <p:cNvGrpSpPr/>
              <p:nvPr/>
            </p:nvGrpSpPr>
            <p:grpSpPr>
              <a:xfrm>
                <a:off x="5715753" y="3704875"/>
                <a:ext cx="4929262" cy="808256"/>
                <a:chOff x="-52894" y="1760704"/>
                <a:chExt cx="4929262" cy="1186776"/>
              </a:xfrm>
            </p:grpSpPr>
            <p:sp>
              <p:nvSpPr>
                <p:cNvPr id="21" name="正方形/長方形 20">
                  <a:extLst>
                    <a:ext uri="{FF2B5EF4-FFF2-40B4-BE49-F238E27FC236}">
                      <a16:creationId xmlns:a16="http://schemas.microsoft.com/office/drawing/2014/main" id="{2312E137-8D72-4D8A-8546-A8DB80740A96}"/>
                    </a:ext>
                  </a:extLst>
                </p:cNvPr>
                <p:cNvSpPr/>
                <p:nvPr/>
              </p:nvSpPr>
              <p:spPr bwMode="auto">
                <a:xfrm>
                  <a:off x="47874" y="1760704"/>
                  <a:ext cx="4828494" cy="118677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ja-JP" altLang="en-US">
                      <a:solidFill>
                        <a:schemeClr val="bg1"/>
                      </a:solidFill>
                      <a:latin typeface="Yu Gothic Medium" panose="020B0500000000000000" pitchFamily="50" charset="-128"/>
                      <a:ea typeface="Yu Gothic Medium" panose="020B0500000000000000" pitchFamily="50" charset="-128"/>
                    </a:rPr>
                    <a:t>ああ</a:t>
                  </a:r>
                  <a:endParaRPr kumimoji="1" lang="ja-JP" altLang="en-US" dirty="0">
                    <a:solidFill>
                      <a:schemeClr val="bg1"/>
                    </a:solidFill>
                    <a:latin typeface="Yu Gothic Medium" panose="020B0500000000000000" pitchFamily="50" charset="-128"/>
                    <a:ea typeface="Yu Gothic Medium" panose="020B0500000000000000" pitchFamily="50" charset="-128"/>
                  </a:endParaRPr>
                </a:p>
              </p:txBody>
            </p:sp>
            <p:sp>
              <p:nvSpPr>
                <p:cNvPr id="22" name="正方形/長方形 21">
                  <a:extLst>
                    <a:ext uri="{FF2B5EF4-FFF2-40B4-BE49-F238E27FC236}">
                      <a16:creationId xmlns:a16="http://schemas.microsoft.com/office/drawing/2014/main" id="{30DE203D-A64C-48C0-A99F-16BEC3A5055C}"/>
                    </a:ext>
                  </a:extLst>
                </p:cNvPr>
                <p:cNvSpPr/>
                <p:nvPr/>
              </p:nvSpPr>
              <p:spPr bwMode="auto">
                <a:xfrm>
                  <a:off x="55830" y="1760704"/>
                  <a:ext cx="1229234" cy="118677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>
                    <a:solidFill>
                      <a:schemeClr val="bg1"/>
                    </a:solidFill>
                    <a:latin typeface="Yu Gothic Medium" panose="020B0500000000000000" pitchFamily="50" charset="-128"/>
                    <a:ea typeface="Yu Gothic Medium" panose="020B0500000000000000" pitchFamily="50" charset="-128"/>
                  </a:endParaRPr>
                </a:p>
              </p:txBody>
            </p:sp>
            <p:sp>
              <p:nvSpPr>
                <p:cNvPr id="23" name="正方形/長方形 22">
                  <a:extLst>
                    <a:ext uri="{FF2B5EF4-FFF2-40B4-BE49-F238E27FC236}">
                      <a16:creationId xmlns:a16="http://schemas.microsoft.com/office/drawing/2014/main" id="{B01E396F-8AC7-4B45-A54C-B5B95581E95F}"/>
                    </a:ext>
                  </a:extLst>
                </p:cNvPr>
                <p:cNvSpPr/>
                <p:nvPr/>
              </p:nvSpPr>
              <p:spPr>
                <a:xfrm>
                  <a:off x="-52894" y="1964186"/>
                  <a:ext cx="1376845" cy="877334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b="1" dirty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bg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  <a:latin typeface="Yu Gothic Medium" panose="020B0500000000000000" pitchFamily="50" charset="-128"/>
                      <a:ea typeface="Yu Gothic Medium" panose="020B0500000000000000" pitchFamily="50" charset="-128"/>
                    </a:rPr>
                    <a:t>Step</a:t>
                  </a:r>
                  <a:r>
                    <a:rPr lang="ja-JP" altLang="en-US" b="1" dirty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bg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  <a:latin typeface="Yu Gothic Medium" panose="020B0500000000000000" pitchFamily="50" charset="-128"/>
                      <a:ea typeface="Yu Gothic Medium" panose="020B0500000000000000" pitchFamily="50" charset="-128"/>
                    </a:rPr>
                    <a:t>②</a:t>
                  </a:r>
                  <a:endParaRPr lang="ja-JP" altLang="en-US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  <a:latin typeface="Yu Gothic Medium" panose="020B0500000000000000" pitchFamily="50" charset="-128"/>
                    <a:ea typeface="Yu Gothic Medium" panose="020B0500000000000000" pitchFamily="50" charset="-128"/>
                  </a:endParaRPr>
                </a:p>
              </p:txBody>
            </p:sp>
          </p:grp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B1FE41D3-0F2A-4767-81D7-3A6018754A2F}"/>
                </a:ext>
              </a:extLst>
            </p:cNvPr>
            <p:cNvGrpSpPr/>
            <p:nvPr/>
          </p:nvGrpSpPr>
          <p:grpSpPr>
            <a:xfrm>
              <a:off x="6528669" y="4841844"/>
              <a:ext cx="4469922" cy="567922"/>
              <a:chOff x="5702792" y="3704873"/>
              <a:chExt cx="4942223" cy="831493"/>
            </a:xfrm>
          </p:grpSpPr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A0293E9-B252-4DC1-9DA1-886737FE0D46}"/>
                  </a:ext>
                </a:extLst>
              </p:cNvPr>
              <p:cNvSpPr txBox="1"/>
              <p:nvPr/>
            </p:nvSpPr>
            <p:spPr>
              <a:xfrm>
                <a:off x="5895723" y="3938856"/>
                <a:ext cx="2733356" cy="59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/>
                <a:r>
                  <a:rPr kumimoji="1" lang="ja-JP" altLang="en-US" sz="1800" b="1" dirty="0">
                    <a:solidFill>
                      <a:schemeClr val="bg1"/>
                    </a:solidFill>
                    <a:latin typeface="Yu Gothic Medium" panose="020B0500000000000000" pitchFamily="50" charset="-128"/>
                    <a:ea typeface="Yu Gothic Medium" panose="020B0500000000000000" pitchFamily="50" charset="-128"/>
                  </a:rPr>
                  <a:t>各設定項目詳細</a:t>
                </a:r>
              </a:p>
            </p:txBody>
          </p:sp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3725C155-F81B-4E8D-957F-33E0A0067ADA}"/>
                  </a:ext>
                </a:extLst>
              </p:cNvPr>
              <p:cNvGrpSpPr/>
              <p:nvPr/>
            </p:nvGrpSpPr>
            <p:grpSpPr>
              <a:xfrm>
                <a:off x="5702792" y="3704873"/>
                <a:ext cx="4942223" cy="808255"/>
                <a:chOff x="-65855" y="1760704"/>
                <a:chExt cx="4942223" cy="1186775"/>
              </a:xfrm>
            </p:grpSpPr>
            <p:sp>
              <p:nvSpPr>
                <p:cNvPr id="16" name="正方形/長方形 15">
                  <a:extLst>
                    <a:ext uri="{FF2B5EF4-FFF2-40B4-BE49-F238E27FC236}">
                      <a16:creationId xmlns:a16="http://schemas.microsoft.com/office/drawing/2014/main" id="{EC14B42D-1F7D-4336-9E6E-D21EE24C7CFE}"/>
                    </a:ext>
                  </a:extLst>
                </p:cNvPr>
                <p:cNvSpPr/>
                <p:nvPr/>
              </p:nvSpPr>
              <p:spPr bwMode="auto">
                <a:xfrm>
                  <a:off x="47874" y="1760704"/>
                  <a:ext cx="4828494" cy="11867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>
                    <a:solidFill>
                      <a:schemeClr val="bg1"/>
                    </a:solidFill>
                    <a:latin typeface="Yu Gothic Medium" panose="020B0500000000000000" pitchFamily="50" charset="-128"/>
                    <a:ea typeface="Yu Gothic Medium" panose="020B0500000000000000" pitchFamily="50" charset="-128"/>
                  </a:endParaRPr>
                </a:p>
              </p:txBody>
            </p:sp>
            <p:sp>
              <p:nvSpPr>
                <p:cNvPr id="17" name="正方形/長方形 16">
                  <a:extLst>
                    <a:ext uri="{FF2B5EF4-FFF2-40B4-BE49-F238E27FC236}">
                      <a16:creationId xmlns:a16="http://schemas.microsoft.com/office/drawing/2014/main" id="{0ECEF917-A03B-4CBC-AE86-C1B1426F89BA}"/>
                    </a:ext>
                  </a:extLst>
                </p:cNvPr>
                <p:cNvSpPr/>
                <p:nvPr/>
              </p:nvSpPr>
              <p:spPr bwMode="auto">
                <a:xfrm>
                  <a:off x="55830" y="1760704"/>
                  <a:ext cx="1229234" cy="1186775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>
                    <a:solidFill>
                      <a:schemeClr val="bg1"/>
                    </a:solidFill>
                    <a:latin typeface="Yu Gothic Medium" panose="020B0500000000000000" pitchFamily="50" charset="-128"/>
                    <a:ea typeface="Yu Gothic Medium" panose="020B0500000000000000" pitchFamily="50" charset="-128"/>
                  </a:endParaRPr>
                </a:p>
              </p:txBody>
            </p:sp>
            <p:sp>
              <p:nvSpPr>
                <p:cNvPr id="18" name="正方形/長方形 17">
                  <a:extLst>
                    <a:ext uri="{FF2B5EF4-FFF2-40B4-BE49-F238E27FC236}">
                      <a16:creationId xmlns:a16="http://schemas.microsoft.com/office/drawing/2014/main" id="{7D65B5EA-904B-4E8D-9436-7275C70B2D15}"/>
                    </a:ext>
                  </a:extLst>
                </p:cNvPr>
                <p:cNvSpPr/>
                <p:nvPr/>
              </p:nvSpPr>
              <p:spPr>
                <a:xfrm>
                  <a:off x="-65855" y="1964184"/>
                  <a:ext cx="1376845" cy="877335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b="1" dirty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bg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  <a:latin typeface="Yu Gothic Medium" panose="020B0500000000000000" pitchFamily="50" charset="-128"/>
                      <a:ea typeface="Yu Gothic Medium" panose="020B0500000000000000" pitchFamily="50" charset="-128"/>
                    </a:rPr>
                    <a:t>Step</a:t>
                  </a:r>
                  <a:r>
                    <a:rPr lang="ja-JP" altLang="en-US" b="1" dirty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bg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  <a:latin typeface="Yu Gothic Medium" panose="020B0500000000000000" pitchFamily="50" charset="-128"/>
                      <a:ea typeface="Yu Gothic Medium" panose="020B0500000000000000" pitchFamily="50" charset="-128"/>
                    </a:rPr>
                    <a:t>③</a:t>
                  </a:r>
                  <a:endParaRPr lang="ja-JP" altLang="en-US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  <a:latin typeface="Yu Gothic Medium" panose="020B0500000000000000" pitchFamily="50" charset="-128"/>
                    <a:ea typeface="Yu Gothic Medium" panose="020B0500000000000000" pitchFamily="50" charset="-128"/>
                  </a:endParaRPr>
                </a:p>
              </p:txBody>
            </p:sp>
          </p:grpSp>
        </p:grp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DC036A7-A428-4478-91AA-AAE36482F130}"/>
                </a:ext>
              </a:extLst>
            </p:cNvPr>
            <p:cNvSpPr txBox="1"/>
            <p:nvPr/>
          </p:nvSpPr>
          <p:spPr>
            <a:xfrm>
              <a:off x="7755503" y="4784411"/>
              <a:ext cx="4253626" cy="71418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fontAlgn="base"/>
              <a:r>
                <a:rPr lang="ja-JP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</a:rPr>
                <a:t>証明書ファイルの</a:t>
              </a:r>
              <a:endPara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endParaRPr>
            </a:p>
            <a:p>
              <a:pPr fontAlgn="base"/>
              <a:r>
                <a:rPr lang="ja-JP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</a:rPr>
                <a:t>アップロード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6962F4DD-DF14-4A5D-826A-A4D0BC17BDA1}"/>
                </a:ext>
              </a:extLst>
            </p:cNvPr>
            <p:cNvSpPr txBox="1"/>
            <p:nvPr/>
          </p:nvSpPr>
          <p:spPr>
            <a:xfrm>
              <a:off x="7750488" y="3922591"/>
              <a:ext cx="3343300" cy="40810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ja-JP"/>
              </a:defPPr>
              <a:lvl1pPr fontAlgn="base">
                <a:defRPr b="1">
                  <a:solidFill>
                    <a:schemeClr val="tx1">
                      <a:lumMod val="85000"/>
                      <a:lumOff val="15000"/>
                    </a:schemeClr>
                  </a:solidFill>
                </a:defRPr>
              </a:lvl1pPr>
            </a:lstStyle>
            <a:p>
              <a:r>
                <a:rPr lang="ja-JP" altLang="en-US" dirty="0">
                  <a:latin typeface="Yu Gothic Medium" panose="020B0500000000000000" pitchFamily="50" charset="-128"/>
                  <a:ea typeface="Yu Gothic Medium" panose="020B0500000000000000" pitchFamily="50" charset="-128"/>
                </a:rPr>
                <a:t>SSO連携設定の入力</a:t>
              </a:r>
            </a:p>
          </p:txBody>
        </p:sp>
        <p:sp>
          <p:nvSpPr>
            <p:cNvPr id="12" name="下矢印 4">
              <a:extLst>
                <a:ext uri="{FF2B5EF4-FFF2-40B4-BE49-F238E27FC236}">
                  <a16:creationId xmlns:a16="http://schemas.microsoft.com/office/drawing/2014/main" id="{DA44515A-DDB3-4379-B5EB-FB594E89C673}"/>
                </a:ext>
              </a:extLst>
            </p:cNvPr>
            <p:cNvSpPr/>
            <p:nvPr/>
          </p:nvSpPr>
          <p:spPr bwMode="auto">
            <a:xfrm>
              <a:off x="8512001" y="3485621"/>
              <a:ext cx="1139588" cy="272955"/>
            </a:xfrm>
            <a:prstGeom prst="downArrow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bg1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endParaRPr>
            </a:p>
          </p:txBody>
        </p:sp>
        <p:sp>
          <p:nvSpPr>
            <p:cNvPr id="13" name="下矢印 66">
              <a:extLst>
                <a:ext uri="{FF2B5EF4-FFF2-40B4-BE49-F238E27FC236}">
                  <a16:creationId xmlns:a16="http://schemas.microsoft.com/office/drawing/2014/main" id="{FCF81854-C422-47C9-AE3A-37ED2CF430CF}"/>
                </a:ext>
              </a:extLst>
            </p:cNvPr>
            <p:cNvSpPr/>
            <p:nvPr/>
          </p:nvSpPr>
          <p:spPr bwMode="auto">
            <a:xfrm>
              <a:off x="8526069" y="4490387"/>
              <a:ext cx="1139588" cy="272955"/>
            </a:xfrm>
            <a:prstGeom prst="downArrow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bg1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endParaRPr>
            </a:p>
          </p:txBody>
        </p:sp>
      </p:grp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D859481-5120-456F-B139-87EE05F85390}"/>
              </a:ext>
            </a:extLst>
          </p:cNvPr>
          <p:cNvSpPr/>
          <p:nvPr/>
        </p:nvSpPr>
        <p:spPr bwMode="auto">
          <a:xfrm>
            <a:off x="205023" y="436016"/>
            <a:ext cx="6652977" cy="105427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endParaRPr kumimoji="1" lang="ja-JP" altLang="en-US" sz="2400" b="1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7F54F7-0CE0-4B1E-A7DD-EF21F192D0DF}"/>
              </a:ext>
            </a:extLst>
          </p:cNvPr>
          <p:cNvSpPr txBox="1"/>
          <p:nvPr/>
        </p:nvSpPr>
        <p:spPr>
          <a:xfrm>
            <a:off x="1857693" y="440955"/>
            <a:ext cx="3534942" cy="215444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none" tIns="0" bIns="0" rtlCol="0">
            <a:spAutoFit/>
          </a:bodyPr>
          <a:lstStyle/>
          <a:p>
            <a:pPr fontAlgn="base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そのようなお客様でもご安心下さい！　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6BB3B1C-578C-4F8E-B842-65C75525EECF}"/>
              </a:ext>
            </a:extLst>
          </p:cNvPr>
          <p:cNvSpPr txBox="1"/>
          <p:nvPr/>
        </p:nvSpPr>
        <p:spPr>
          <a:xfrm>
            <a:off x="379600" y="2423356"/>
            <a:ext cx="2664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kumimoji="1"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簡単</a:t>
            </a:r>
            <a:r>
              <a:rPr kumimoji="1" lang="en-US" altLang="ja-JP" sz="2000" b="1" dirty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3Step</a:t>
            </a:r>
            <a:r>
              <a:rPr kumimoji="1"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で作業完了！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2B1F25-E8C2-49C0-BEA6-147E0586D517}"/>
              </a:ext>
            </a:extLst>
          </p:cNvPr>
          <p:cNvSpPr txBox="1"/>
          <p:nvPr/>
        </p:nvSpPr>
        <p:spPr>
          <a:xfrm>
            <a:off x="3510709" y="2429650"/>
            <a:ext cx="3288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kumimoji="1"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設定項目</a:t>
            </a:r>
            <a:r>
              <a:rPr kumimoji="1" lang="en-US" altLang="ja-JP" sz="2000" b="1" dirty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</a:t>
            </a:r>
            <a:r>
              <a:rPr kumimoji="1" lang="ja-JP" altLang="en-US" sz="2000" b="1" dirty="0">
                <a:solidFill>
                  <a:schemeClr val="accent6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つ</a:t>
            </a:r>
            <a:r>
              <a:rPr kumimoji="1"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入力で作業完了！</a:t>
            </a:r>
          </a:p>
        </p:txBody>
      </p:sp>
      <p:sp>
        <p:nvSpPr>
          <p:cNvPr id="31" name="フローチャート: 手作業 30">
            <a:extLst>
              <a:ext uri="{FF2B5EF4-FFF2-40B4-BE49-F238E27FC236}">
                <a16:creationId xmlns:a16="http://schemas.microsoft.com/office/drawing/2014/main" id="{F1E9D678-38A7-4900-97EE-FE4FAFD9C353}"/>
              </a:ext>
            </a:extLst>
          </p:cNvPr>
          <p:cNvSpPr/>
          <p:nvPr/>
        </p:nvSpPr>
        <p:spPr bwMode="auto">
          <a:xfrm>
            <a:off x="-335140" y="379942"/>
            <a:ext cx="2158583" cy="1125656"/>
          </a:xfrm>
          <a:prstGeom prst="flowChartManualOperation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1" name="フリーフォーム 113">
            <a:extLst>
              <a:ext uri="{FF2B5EF4-FFF2-40B4-BE49-F238E27FC236}">
                <a16:creationId xmlns:a16="http://schemas.microsoft.com/office/drawing/2014/main" id="{978DC4F5-BFD6-4C75-9FF0-02A50F83274A}"/>
              </a:ext>
            </a:extLst>
          </p:cNvPr>
          <p:cNvSpPr>
            <a:spLocks noChangeAspect="1"/>
          </p:cNvSpPr>
          <p:nvPr/>
        </p:nvSpPr>
        <p:spPr bwMode="gray">
          <a:xfrm>
            <a:off x="223470" y="733457"/>
            <a:ext cx="398641" cy="734791"/>
          </a:xfrm>
          <a:custGeom>
            <a:avLst/>
            <a:gdLst>
              <a:gd name="connsiteX0" fmla="*/ 80423 w 340114"/>
              <a:gd name="connsiteY0" fmla="*/ 458787 h 626911"/>
              <a:gd name="connsiteX1" fmla="*/ 138839 w 340114"/>
              <a:gd name="connsiteY1" fmla="*/ 504951 h 626911"/>
              <a:gd name="connsiteX2" fmla="*/ 273438 w 340114"/>
              <a:gd name="connsiteY2" fmla="*/ 504951 h 626911"/>
              <a:gd name="connsiteX3" fmla="*/ 273438 w 340114"/>
              <a:gd name="connsiteY3" fmla="*/ 623958 h 626911"/>
              <a:gd name="connsiteX4" fmla="*/ 273438 w 340114"/>
              <a:gd name="connsiteY4" fmla="*/ 626056 h 626911"/>
              <a:gd name="connsiteX5" fmla="*/ 273438 w 340114"/>
              <a:gd name="connsiteY5" fmla="*/ 626908 h 626911"/>
              <a:gd name="connsiteX6" fmla="*/ 273438 w 340114"/>
              <a:gd name="connsiteY6" fmla="*/ 626911 h 626911"/>
              <a:gd name="connsiteX7" fmla="*/ 57538 w 340114"/>
              <a:gd name="connsiteY7" fmla="*/ 626911 h 626911"/>
              <a:gd name="connsiteX8" fmla="*/ 57538 w 340114"/>
              <a:gd name="connsiteY8" fmla="*/ 626056 h 626911"/>
              <a:gd name="connsiteX9" fmla="*/ 57538 w 340114"/>
              <a:gd name="connsiteY9" fmla="*/ 471677 h 626911"/>
              <a:gd name="connsiteX10" fmla="*/ 80423 w 340114"/>
              <a:gd name="connsiteY10" fmla="*/ 458787 h 626911"/>
              <a:gd name="connsiteX11" fmla="*/ 163907 w 340114"/>
              <a:gd name="connsiteY11" fmla="*/ 247650 h 626911"/>
              <a:gd name="connsiteX12" fmla="*/ 297269 w 340114"/>
              <a:gd name="connsiteY12" fmla="*/ 310527 h 626911"/>
              <a:gd name="connsiteX13" fmla="*/ 297873 w 340114"/>
              <a:gd name="connsiteY13" fmla="*/ 310527 h 626911"/>
              <a:gd name="connsiteX14" fmla="*/ 336493 w 340114"/>
              <a:gd name="connsiteY14" fmla="*/ 427298 h 626911"/>
              <a:gd name="connsiteX15" fmla="*/ 337399 w 340114"/>
              <a:gd name="connsiteY15" fmla="*/ 429993 h 626911"/>
              <a:gd name="connsiteX16" fmla="*/ 338606 w 340114"/>
              <a:gd name="connsiteY16" fmla="*/ 434185 h 626911"/>
              <a:gd name="connsiteX17" fmla="*/ 338304 w 340114"/>
              <a:gd name="connsiteY17" fmla="*/ 434185 h 626911"/>
              <a:gd name="connsiteX18" fmla="*/ 340114 w 340114"/>
              <a:gd name="connsiteY18" fmla="*/ 443766 h 626911"/>
              <a:gd name="connsiteX19" fmla="*/ 299381 w 340114"/>
              <a:gd name="connsiteY19" fmla="*/ 484187 h 626911"/>
              <a:gd name="connsiteX20" fmla="*/ 272830 w 340114"/>
              <a:gd name="connsiteY20" fmla="*/ 484187 h 626911"/>
              <a:gd name="connsiteX21" fmla="*/ 137959 w 340114"/>
              <a:gd name="connsiteY21" fmla="*/ 484187 h 626911"/>
              <a:gd name="connsiteX22" fmla="*/ 97226 w 340114"/>
              <a:gd name="connsiteY22" fmla="*/ 443766 h 626911"/>
              <a:gd name="connsiteX23" fmla="*/ 137959 w 340114"/>
              <a:gd name="connsiteY23" fmla="*/ 403345 h 626911"/>
              <a:gd name="connsiteX24" fmla="*/ 239640 w 340114"/>
              <a:gd name="connsiteY24" fmla="*/ 403345 h 626911"/>
              <a:gd name="connsiteX25" fmla="*/ 233605 w 340114"/>
              <a:gd name="connsiteY25" fmla="*/ 383883 h 626911"/>
              <a:gd name="connsiteX26" fmla="*/ 137959 w 340114"/>
              <a:gd name="connsiteY26" fmla="*/ 383883 h 626911"/>
              <a:gd name="connsiteX27" fmla="*/ 110200 w 340114"/>
              <a:gd name="connsiteY27" fmla="*/ 391069 h 626911"/>
              <a:gd name="connsiteX28" fmla="*/ 108088 w 340114"/>
              <a:gd name="connsiteY28" fmla="*/ 390770 h 626911"/>
              <a:gd name="connsiteX29" fmla="*/ 139468 w 340114"/>
              <a:gd name="connsiteY29" fmla="*/ 273999 h 626911"/>
              <a:gd name="connsiteX30" fmla="*/ 140674 w 340114"/>
              <a:gd name="connsiteY30" fmla="*/ 248848 h 626911"/>
              <a:gd name="connsiteX31" fmla="*/ 163907 w 340114"/>
              <a:gd name="connsiteY31" fmla="*/ 247650 h 626911"/>
              <a:gd name="connsiteX32" fmla="*/ 82463 w 340114"/>
              <a:gd name="connsiteY32" fmla="*/ 217487 h 626911"/>
              <a:gd name="connsiteX33" fmla="*/ 93016 w 340114"/>
              <a:gd name="connsiteY33" fmla="*/ 218988 h 626911"/>
              <a:gd name="connsiteX34" fmla="*/ 121660 w 340114"/>
              <a:gd name="connsiteY34" fmla="*/ 268517 h 626911"/>
              <a:gd name="connsiteX35" fmla="*/ 80051 w 340114"/>
              <a:gd name="connsiteY35" fmla="*/ 423707 h 626911"/>
              <a:gd name="connsiteX36" fmla="*/ 40853 w 340114"/>
              <a:gd name="connsiteY36" fmla="*/ 454024 h 626911"/>
              <a:gd name="connsiteX37" fmla="*/ 30300 w 340114"/>
              <a:gd name="connsiteY37" fmla="*/ 452523 h 626911"/>
              <a:gd name="connsiteX38" fmla="*/ 1355 w 340114"/>
              <a:gd name="connsiteY38" fmla="*/ 402995 h 626911"/>
              <a:gd name="connsiteX39" fmla="*/ 42964 w 340114"/>
              <a:gd name="connsiteY39" fmla="*/ 247505 h 626911"/>
              <a:gd name="connsiteX40" fmla="*/ 82463 w 340114"/>
              <a:gd name="connsiteY40" fmla="*/ 217487 h 626911"/>
              <a:gd name="connsiteX41" fmla="*/ 165488 w 340114"/>
              <a:gd name="connsiteY41" fmla="*/ 0 h 626911"/>
              <a:gd name="connsiteX42" fmla="*/ 263913 w 340114"/>
              <a:gd name="connsiteY42" fmla="*/ 111125 h 626911"/>
              <a:gd name="connsiteX43" fmla="*/ 165488 w 340114"/>
              <a:gd name="connsiteY43" fmla="*/ 222250 h 626911"/>
              <a:gd name="connsiteX44" fmla="*/ 67063 w 340114"/>
              <a:gd name="connsiteY44" fmla="*/ 111125 h 626911"/>
              <a:gd name="connsiteX45" fmla="*/ 165488 w 340114"/>
              <a:gd name="connsiteY45" fmla="*/ 0 h 626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40114" h="626911">
                <a:moveTo>
                  <a:pt x="80423" y="458787"/>
                </a:moveTo>
                <a:cubicBezTo>
                  <a:pt x="86746" y="485166"/>
                  <a:pt x="110233" y="504951"/>
                  <a:pt x="138839" y="504951"/>
                </a:cubicBezTo>
                <a:cubicBezTo>
                  <a:pt x="138847" y="504951"/>
                  <a:pt x="139883" y="504951"/>
                  <a:pt x="273438" y="504951"/>
                </a:cubicBezTo>
                <a:lnTo>
                  <a:pt x="273438" y="623958"/>
                </a:lnTo>
                <a:cubicBezTo>
                  <a:pt x="273438" y="624557"/>
                  <a:pt x="273438" y="625457"/>
                  <a:pt x="273438" y="626056"/>
                </a:cubicBezTo>
                <a:cubicBezTo>
                  <a:pt x="273438" y="626058"/>
                  <a:pt x="273438" y="626091"/>
                  <a:pt x="273438" y="626908"/>
                </a:cubicBezTo>
                <a:lnTo>
                  <a:pt x="273438" y="626911"/>
                </a:lnTo>
                <a:lnTo>
                  <a:pt x="57538" y="626911"/>
                </a:lnTo>
                <a:lnTo>
                  <a:pt x="57538" y="626056"/>
                </a:lnTo>
                <a:cubicBezTo>
                  <a:pt x="57538" y="626047"/>
                  <a:pt x="57538" y="624846"/>
                  <a:pt x="57538" y="471677"/>
                </a:cubicBezTo>
                <a:cubicBezTo>
                  <a:pt x="65969" y="469279"/>
                  <a:pt x="73798" y="464483"/>
                  <a:pt x="80423" y="458787"/>
                </a:cubicBezTo>
                <a:close/>
                <a:moveTo>
                  <a:pt x="163907" y="247650"/>
                </a:moveTo>
                <a:cubicBezTo>
                  <a:pt x="230890" y="247650"/>
                  <a:pt x="286709" y="274897"/>
                  <a:pt x="297269" y="310527"/>
                </a:cubicBezTo>
                <a:cubicBezTo>
                  <a:pt x="297273" y="310527"/>
                  <a:pt x="297315" y="310527"/>
                  <a:pt x="297873" y="310527"/>
                </a:cubicBezTo>
                <a:cubicBezTo>
                  <a:pt x="297876" y="310535"/>
                  <a:pt x="298181" y="311457"/>
                  <a:pt x="336493" y="427298"/>
                </a:cubicBezTo>
                <a:cubicBezTo>
                  <a:pt x="336795" y="428197"/>
                  <a:pt x="337097" y="429095"/>
                  <a:pt x="337399" y="429993"/>
                </a:cubicBezTo>
                <a:cubicBezTo>
                  <a:pt x="337400" y="429997"/>
                  <a:pt x="337438" y="430127"/>
                  <a:pt x="338606" y="434185"/>
                </a:cubicBezTo>
                <a:cubicBezTo>
                  <a:pt x="338603" y="434185"/>
                  <a:pt x="338576" y="434185"/>
                  <a:pt x="338304" y="434185"/>
                </a:cubicBezTo>
                <a:cubicBezTo>
                  <a:pt x="338907" y="437479"/>
                  <a:pt x="340114" y="440473"/>
                  <a:pt x="340114" y="443766"/>
                </a:cubicBezTo>
                <a:cubicBezTo>
                  <a:pt x="340114" y="466222"/>
                  <a:pt x="322011" y="484187"/>
                  <a:pt x="299381" y="484187"/>
                </a:cubicBezTo>
                <a:cubicBezTo>
                  <a:pt x="299374" y="484187"/>
                  <a:pt x="298954" y="484187"/>
                  <a:pt x="272830" y="484187"/>
                </a:cubicBezTo>
                <a:cubicBezTo>
                  <a:pt x="272822" y="484187"/>
                  <a:pt x="271757" y="484187"/>
                  <a:pt x="137959" y="484187"/>
                </a:cubicBezTo>
                <a:cubicBezTo>
                  <a:pt x="115330" y="484187"/>
                  <a:pt x="97226" y="466222"/>
                  <a:pt x="97226" y="443766"/>
                </a:cubicBezTo>
                <a:cubicBezTo>
                  <a:pt x="97226" y="421610"/>
                  <a:pt x="115330" y="403345"/>
                  <a:pt x="137959" y="403345"/>
                </a:cubicBezTo>
                <a:cubicBezTo>
                  <a:pt x="137970" y="403345"/>
                  <a:pt x="139025" y="403345"/>
                  <a:pt x="239640" y="403345"/>
                </a:cubicBezTo>
                <a:cubicBezTo>
                  <a:pt x="239639" y="403340"/>
                  <a:pt x="239544" y="403034"/>
                  <a:pt x="233605" y="383883"/>
                </a:cubicBezTo>
                <a:cubicBezTo>
                  <a:pt x="233594" y="383883"/>
                  <a:pt x="232587" y="383883"/>
                  <a:pt x="137959" y="383883"/>
                </a:cubicBezTo>
                <a:cubicBezTo>
                  <a:pt x="127700" y="383883"/>
                  <a:pt x="118347" y="386578"/>
                  <a:pt x="110200" y="391069"/>
                </a:cubicBezTo>
                <a:cubicBezTo>
                  <a:pt x="109295" y="390770"/>
                  <a:pt x="108692" y="390770"/>
                  <a:pt x="108088" y="390770"/>
                </a:cubicBezTo>
                <a:cubicBezTo>
                  <a:pt x="108090" y="390763"/>
                  <a:pt x="108337" y="389845"/>
                  <a:pt x="139468" y="273999"/>
                </a:cubicBezTo>
                <a:cubicBezTo>
                  <a:pt x="141580" y="265615"/>
                  <a:pt x="141881" y="256932"/>
                  <a:pt x="140674" y="248848"/>
                </a:cubicBezTo>
                <a:cubicBezTo>
                  <a:pt x="148218" y="248249"/>
                  <a:pt x="155761" y="247650"/>
                  <a:pt x="163907" y="247650"/>
                </a:cubicBezTo>
                <a:close/>
                <a:moveTo>
                  <a:pt x="82463" y="217487"/>
                </a:moveTo>
                <a:cubicBezTo>
                  <a:pt x="85780" y="217487"/>
                  <a:pt x="89398" y="218087"/>
                  <a:pt x="93016" y="218988"/>
                </a:cubicBezTo>
                <a:cubicBezTo>
                  <a:pt x="114725" y="224691"/>
                  <a:pt x="127389" y="246904"/>
                  <a:pt x="121660" y="268517"/>
                </a:cubicBezTo>
                <a:cubicBezTo>
                  <a:pt x="121658" y="268527"/>
                  <a:pt x="121325" y="269768"/>
                  <a:pt x="80051" y="423707"/>
                </a:cubicBezTo>
                <a:cubicBezTo>
                  <a:pt x="75227" y="442017"/>
                  <a:pt x="58944" y="454024"/>
                  <a:pt x="40853" y="454024"/>
                </a:cubicBezTo>
                <a:cubicBezTo>
                  <a:pt x="37235" y="454024"/>
                  <a:pt x="33919" y="453424"/>
                  <a:pt x="30300" y="452523"/>
                </a:cubicBezTo>
                <a:cubicBezTo>
                  <a:pt x="8591" y="446820"/>
                  <a:pt x="-4374" y="424607"/>
                  <a:pt x="1355" y="402995"/>
                </a:cubicBezTo>
                <a:cubicBezTo>
                  <a:pt x="1358" y="402986"/>
                  <a:pt x="1680" y="401783"/>
                  <a:pt x="42964" y="247505"/>
                </a:cubicBezTo>
                <a:cubicBezTo>
                  <a:pt x="47788" y="229494"/>
                  <a:pt x="64372" y="217487"/>
                  <a:pt x="82463" y="217487"/>
                </a:cubicBezTo>
                <a:close/>
                <a:moveTo>
                  <a:pt x="165488" y="0"/>
                </a:moveTo>
                <a:cubicBezTo>
                  <a:pt x="219847" y="0"/>
                  <a:pt x="263913" y="49752"/>
                  <a:pt x="263913" y="111125"/>
                </a:cubicBezTo>
                <a:cubicBezTo>
                  <a:pt x="263913" y="172498"/>
                  <a:pt x="219847" y="222250"/>
                  <a:pt x="165488" y="222250"/>
                </a:cubicBezTo>
                <a:cubicBezTo>
                  <a:pt x="111129" y="222250"/>
                  <a:pt x="67063" y="172498"/>
                  <a:pt x="67063" y="111125"/>
                </a:cubicBezTo>
                <a:cubicBezTo>
                  <a:pt x="67063" y="49752"/>
                  <a:pt x="111129" y="0"/>
                  <a:pt x="165488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吹き出し: 四角形 32">
            <a:extLst>
              <a:ext uri="{FF2B5EF4-FFF2-40B4-BE49-F238E27FC236}">
                <a16:creationId xmlns:a16="http://schemas.microsoft.com/office/drawing/2014/main" id="{5C50CFAD-94BE-4584-83F6-7566B2958E05}"/>
              </a:ext>
            </a:extLst>
          </p:cNvPr>
          <p:cNvSpPr/>
          <p:nvPr/>
        </p:nvSpPr>
        <p:spPr bwMode="auto">
          <a:xfrm>
            <a:off x="597065" y="433078"/>
            <a:ext cx="1019332" cy="422864"/>
          </a:xfrm>
          <a:prstGeom prst="wedgeRectCallout">
            <a:avLst>
              <a:gd name="adj1" fmla="val -38883"/>
              <a:gd name="adj2" fmla="val 8436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設定方法が難しそう</a:t>
            </a:r>
            <a:r>
              <a:rPr kumimoji="1" lang="en-US" altLang="ja-JP" sz="12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</a:t>
            </a:r>
            <a:endParaRPr kumimoji="1" lang="ja-JP" altLang="en-US" sz="1100" b="1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4CE9890-4B67-41D7-80E1-DD0F7BBB2A5B}"/>
              </a:ext>
            </a:extLst>
          </p:cNvPr>
          <p:cNvSpPr txBox="1"/>
          <p:nvPr/>
        </p:nvSpPr>
        <p:spPr>
          <a:xfrm>
            <a:off x="1941350" y="766182"/>
            <a:ext cx="4725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サイボウズ製品との連携メニュー＆ガイドを用意</a:t>
            </a:r>
            <a:endParaRPr kumimoji="1" lang="en-US" altLang="ja-JP" sz="1600" b="1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en-US" altLang="ja-JP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Web</a:t>
            </a:r>
            <a:r>
              <a:rPr lang="ja-JP" altLang="en-US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画面から容易に設定が可能！</a:t>
            </a:r>
            <a:endParaRPr kumimoji="1" lang="ja-JP" altLang="en-US" sz="2000" b="1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CF68D05E-4A3F-421B-B42C-4F9AE17FFEAA}"/>
              </a:ext>
            </a:extLst>
          </p:cNvPr>
          <p:cNvCxnSpPr/>
          <p:nvPr/>
        </p:nvCxnSpPr>
        <p:spPr bwMode="auto">
          <a:xfrm>
            <a:off x="1891226" y="392792"/>
            <a:ext cx="209709" cy="31674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FDAFB30F-98A8-4522-AEC2-5C47655E3DAB}"/>
              </a:ext>
            </a:extLst>
          </p:cNvPr>
          <p:cNvCxnSpPr/>
          <p:nvPr/>
        </p:nvCxnSpPr>
        <p:spPr bwMode="auto">
          <a:xfrm flipH="1">
            <a:off x="5134868" y="380210"/>
            <a:ext cx="222781" cy="30833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24A4381-FA76-4D2F-B025-9C56E80EEC47}"/>
              </a:ext>
            </a:extLst>
          </p:cNvPr>
          <p:cNvSpPr/>
          <p:nvPr/>
        </p:nvSpPr>
        <p:spPr bwMode="auto">
          <a:xfrm>
            <a:off x="40203" y="8460071"/>
            <a:ext cx="5033260" cy="35198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/>
            <a:r>
              <a:rPr lang="ja-JP" altLang="en-US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まずは</a:t>
            </a:r>
            <a:r>
              <a:rPr lang="en-US" altLang="ja-JP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ヵ月無料トライアルにてお試し下さい！</a:t>
            </a:r>
            <a:endParaRPr lang="en-US" altLang="ja-JP" b="1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B9F94517-BE51-4D95-BE02-529B95CFD3D0}"/>
              </a:ext>
            </a:extLst>
          </p:cNvPr>
          <p:cNvSpPr/>
          <p:nvPr/>
        </p:nvSpPr>
        <p:spPr bwMode="auto">
          <a:xfrm>
            <a:off x="41363" y="1833651"/>
            <a:ext cx="3186255" cy="56625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サイボウズ製品</a:t>
            </a:r>
            <a:r>
              <a:rPr lang="en-US" altLang="ja-JP" b="1" dirty="0">
                <a:solidFill>
                  <a:schemeClr val="bg1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WEB</a:t>
            </a:r>
            <a:r>
              <a:rPr lang="ja-JP" altLang="en-US" b="1" dirty="0">
                <a:solidFill>
                  <a:schemeClr val="bg1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画面</a:t>
            </a:r>
            <a:endParaRPr kumimoji="1" lang="ja-JP" altLang="en-US" b="1" dirty="0">
              <a:solidFill>
                <a:schemeClr val="bg1"/>
              </a:solidFill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57705378-8A71-4352-90D5-A60256D25873}"/>
              </a:ext>
            </a:extLst>
          </p:cNvPr>
          <p:cNvSpPr/>
          <p:nvPr/>
        </p:nvSpPr>
        <p:spPr bwMode="auto">
          <a:xfrm>
            <a:off x="3491705" y="1845525"/>
            <a:ext cx="3326089" cy="5381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b="1" dirty="0" err="1">
                <a:solidFill>
                  <a:schemeClr val="bg1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NeoFace</a:t>
            </a:r>
            <a:r>
              <a:rPr kumimoji="1" lang="ja-JP" altLang="en-US" b="1" dirty="0">
                <a:solidFill>
                  <a:schemeClr val="bg1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 </a:t>
            </a:r>
            <a:r>
              <a:rPr kumimoji="1" lang="en-US" altLang="ja-JP" b="1" dirty="0">
                <a:solidFill>
                  <a:schemeClr val="bg1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Monitor </a:t>
            </a:r>
            <a:r>
              <a:rPr lang="ja-JP" altLang="en-US" b="1" dirty="0">
                <a:solidFill>
                  <a:schemeClr val="bg1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クラウド版</a:t>
            </a:r>
            <a:endParaRPr lang="en-US" altLang="ja-JP" b="1" dirty="0">
              <a:solidFill>
                <a:schemeClr val="bg1"/>
              </a:solidFill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管理ポータル画面</a:t>
            </a: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27830C26-5BF5-455E-B735-BBEA011E5470}"/>
              </a:ext>
            </a:extLst>
          </p:cNvPr>
          <p:cNvGrpSpPr/>
          <p:nvPr/>
        </p:nvGrpSpPr>
        <p:grpSpPr>
          <a:xfrm>
            <a:off x="5571657" y="6185485"/>
            <a:ext cx="823979" cy="514693"/>
            <a:chOff x="5546943" y="6506118"/>
            <a:chExt cx="823979" cy="514693"/>
          </a:xfrm>
        </p:grpSpPr>
        <p:sp>
          <p:nvSpPr>
            <p:cNvPr id="54" name="Freeform 80">
              <a:extLst>
                <a:ext uri="{FF2B5EF4-FFF2-40B4-BE49-F238E27FC236}">
                  <a16:creationId xmlns:a16="http://schemas.microsoft.com/office/drawing/2014/main" id="{334CF0AB-4FA1-4D9A-994B-6FB8109F0DA6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5546943" y="6506118"/>
              <a:ext cx="823979" cy="514693"/>
            </a:xfrm>
            <a:custGeom>
              <a:avLst/>
              <a:gdLst>
                <a:gd name="T0" fmla="*/ 1172 w 1490"/>
                <a:gd name="T1" fmla="*/ 929 h 929"/>
                <a:gd name="T2" fmla="*/ 301 w 1490"/>
                <a:gd name="T3" fmla="*/ 928 h 929"/>
                <a:gd name="T4" fmla="*/ 0 w 1490"/>
                <a:gd name="T5" fmla="*/ 600 h 929"/>
                <a:gd name="T6" fmla="*/ 245 w 1490"/>
                <a:gd name="T7" fmla="*/ 282 h 929"/>
                <a:gd name="T8" fmla="*/ 571 w 1490"/>
                <a:gd name="T9" fmla="*/ 0 h 929"/>
                <a:gd name="T10" fmla="*/ 837 w 1490"/>
                <a:gd name="T11" fmla="*/ 136 h 929"/>
                <a:gd name="T12" fmla="*/ 1139 w 1490"/>
                <a:gd name="T13" fmla="*/ 262 h 929"/>
                <a:gd name="T14" fmla="*/ 1490 w 1490"/>
                <a:gd name="T15" fmla="*/ 595 h 929"/>
                <a:gd name="T16" fmla="*/ 1172 w 1490"/>
                <a:gd name="T17" fmla="*/ 929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0" h="929">
                  <a:moveTo>
                    <a:pt x="1172" y="929"/>
                  </a:moveTo>
                  <a:cubicBezTo>
                    <a:pt x="301" y="928"/>
                    <a:pt x="301" y="928"/>
                    <a:pt x="301" y="928"/>
                  </a:cubicBezTo>
                  <a:cubicBezTo>
                    <a:pt x="128" y="911"/>
                    <a:pt x="0" y="771"/>
                    <a:pt x="0" y="600"/>
                  </a:cubicBezTo>
                  <a:cubicBezTo>
                    <a:pt x="0" y="450"/>
                    <a:pt x="102" y="320"/>
                    <a:pt x="245" y="282"/>
                  </a:cubicBezTo>
                  <a:cubicBezTo>
                    <a:pt x="268" y="122"/>
                    <a:pt x="407" y="0"/>
                    <a:pt x="571" y="0"/>
                  </a:cubicBezTo>
                  <a:cubicBezTo>
                    <a:pt x="677" y="0"/>
                    <a:pt x="775" y="50"/>
                    <a:pt x="837" y="136"/>
                  </a:cubicBezTo>
                  <a:cubicBezTo>
                    <a:pt x="976" y="106"/>
                    <a:pt x="1087" y="179"/>
                    <a:pt x="1139" y="262"/>
                  </a:cubicBezTo>
                  <a:cubicBezTo>
                    <a:pt x="1334" y="250"/>
                    <a:pt x="1490" y="411"/>
                    <a:pt x="1490" y="595"/>
                  </a:cubicBezTo>
                  <a:cubicBezTo>
                    <a:pt x="1490" y="774"/>
                    <a:pt x="1350" y="921"/>
                    <a:pt x="1172" y="9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0BB46E8B-809E-4608-9330-13A979A8020F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5583124" y="6542298"/>
              <a:ext cx="750451" cy="441166"/>
            </a:xfrm>
            <a:custGeom>
              <a:avLst/>
              <a:gdLst>
                <a:gd name="T0" fmla="*/ 242 w 1359"/>
                <a:gd name="T1" fmla="*/ 271 h 797"/>
                <a:gd name="T2" fmla="*/ 2 w 1359"/>
                <a:gd name="T3" fmla="*/ 534 h 797"/>
                <a:gd name="T4" fmla="*/ 239 w 1359"/>
                <a:gd name="T5" fmla="*/ 796 h 797"/>
                <a:gd name="T6" fmla="*/ 1105 w 1359"/>
                <a:gd name="T7" fmla="*/ 797 h 797"/>
                <a:gd name="T8" fmla="*/ 1359 w 1359"/>
                <a:gd name="T9" fmla="*/ 529 h 797"/>
                <a:gd name="T10" fmla="*/ 1038 w 1359"/>
                <a:gd name="T11" fmla="*/ 266 h 797"/>
                <a:gd name="T12" fmla="*/ 743 w 1359"/>
                <a:gd name="T13" fmla="*/ 147 h 797"/>
                <a:gd name="T14" fmla="*/ 506 w 1359"/>
                <a:gd name="T15" fmla="*/ 1 h 797"/>
                <a:gd name="T16" fmla="*/ 242 w 1359"/>
                <a:gd name="T17" fmla="*/ 271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9" h="797">
                  <a:moveTo>
                    <a:pt x="242" y="271"/>
                  </a:moveTo>
                  <a:cubicBezTo>
                    <a:pt x="209" y="271"/>
                    <a:pt x="5" y="315"/>
                    <a:pt x="2" y="534"/>
                  </a:cubicBezTo>
                  <a:cubicBezTo>
                    <a:pt x="0" y="670"/>
                    <a:pt x="104" y="783"/>
                    <a:pt x="239" y="796"/>
                  </a:cubicBezTo>
                  <a:cubicBezTo>
                    <a:pt x="1105" y="797"/>
                    <a:pt x="1105" y="797"/>
                    <a:pt x="1105" y="797"/>
                  </a:cubicBezTo>
                  <a:cubicBezTo>
                    <a:pt x="1247" y="790"/>
                    <a:pt x="1359" y="674"/>
                    <a:pt x="1359" y="529"/>
                  </a:cubicBezTo>
                  <a:cubicBezTo>
                    <a:pt x="1346" y="301"/>
                    <a:pt x="1155" y="246"/>
                    <a:pt x="1038" y="266"/>
                  </a:cubicBezTo>
                  <a:cubicBezTo>
                    <a:pt x="1031" y="245"/>
                    <a:pt x="956" y="70"/>
                    <a:pt x="743" y="147"/>
                  </a:cubicBezTo>
                  <a:cubicBezTo>
                    <a:pt x="687" y="47"/>
                    <a:pt x="597" y="0"/>
                    <a:pt x="506" y="1"/>
                  </a:cubicBezTo>
                  <a:cubicBezTo>
                    <a:pt x="270" y="3"/>
                    <a:pt x="245" y="206"/>
                    <a:pt x="24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6" name="角丸四角形 47">
            <a:extLst>
              <a:ext uri="{FF2B5EF4-FFF2-40B4-BE49-F238E27FC236}">
                <a16:creationId xmlns:a16="http://schemas.microsoft.com/office/drawing/2014/main" id="{EFD9E148-AB69-4BFA-944B-8B58C9116E67}"/>
              </a:ext>
            </a:extLst>
          </p:cNvPr>
          <p:cNvSpPr/>
          <p:nvPr/>
        </p:nvSpPr>
        <p:spPr bwMode="auto">
          <a:xfrm>
            <a:off x="5970196" y="6470224"/>
            <a:ext cx="777161" cy="37020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dirty="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サイボウズ</a:t>
            </a:r>
            <a:endParaRPr lang="en-US" altLang="ja-JP" sz="1100" b="1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製品</a:t>
            </a:r>
            <a:endParaRPr kumimoji="1" lang="ja-JP" altLang="en-US" sz="1100" b="1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D3F85296-E754-40FB-BA1F-EA9B48DE9087}"/>
              </a:ext>
            </a:extLst>
          </p:cNvPr>
          <p:cNvGrpSpPr/>
          <p:nvPr/>
        </p:nvGrpSpPr>
        <p:grpSpPr>
          <a:xfrm>
            <a:off x="2600799" y="6257898"/>
            <a:ext cx="579333" cy="568800"/>
            <a:chOff x="2576085" y="6560681"/>
            <a:chExt cx="579333" cy="568800"/>
          </a:xfrm>
        </p:grpSpPr>
        <p:sp>
          <p:nvSpPr>
            <p:cNvPr id="58" name="Freeform 5">
              <a:extLst>
                <a:ext uri="{FF2B5EF4-FFF2-40B4-BE49-F238E27FC236}">
                  <a16:creationId xmlns:a16="http://schemas.microsoft.com/office/drawing/2014/main" id="{BE847604-CDF2-4B64-B1AA-F9E7A60F05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6085" y="6560681"/>
              <a:ext cx="579333" cy="568800"/>
            </a:xfrm>
            <a:custGeom>
              <a:avLst/>
              <a:gdLst>
                <a:gd name="T0" fmla="*/ 16538 w 18132"/>
                <a:gd name="T1" fmla="*/ 11224 h 17800"/>
                <a:gd name="T2" fmla="*/ 16538 w 18132"/>
                <a:gd name="T3" fmla="*/ 1207 h 17800"/>
                <a:gd name="T4" fmla="*/ 15331 w 18132"/>
                <a:gd name="T5" fmla="*/ 0 h 17800"/>
                <a:gd name="T6" fmla="*/ 1208 w 18132"/>
                <a:gd name="T7" fmla="*/ 0 h 17800"/>
                <a:gd name="T8" fmla="*/ 0 w 18132"/>
                <a:gd name="T9" fmla="*/ 1207 h 17800"/>
                <a:gd name="T10" fmla="*/ 0 w 18132"/>
                <a:gd name="T11" fmla="*/ 15977 h 17800"/>
                <a:gd name="T12" fmla="*/ 1208 w 18132"/>
                <a:gd name="T13" fmla="*/ 17184 h 17800"/>
                <a:gd name="T14" fmla="*/ 12506 w 18132"/>
                <a:gd name="T15" fmla="*/ 17185 h 17800"/>
                <a:gd name="T16" fmla="*/ 14534 w 18132"/>
                <a:gd name="T17" fmla="*/ 17800 h 17800"/>
                <a:gd name="T18" fmla="*/ 18132 w 18132"/>
                <a:gd name="T19" fmla="*/ 14204 h 17800"/>
                <a:gd name="T20" fmla="*/ 16538 w 18132"/>
                <a:gd name="T21" fmla="*/ 11224 h 17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132" h="17800">
                  <a:moveTo>
                    <a:pt x="16538" y="11224"/>
                  </a:moveTo>
                  <a:cubicBezTo>
                    <a:pt x="16538" y="1207"/>
                    <a:pt x="16538" y="1207"/>
                    <a:pt x="16538" y="1207"/>
                  </a:cubicBezTo>
                  <a:cubicBezTo>
                    <a:pt x="16538" y="541"/>
                    <a:pt x="15997" y="0"/>
                    <a:pt x="15331" y="0"/>
                  </a:cubicBezTo>
                  <a:cubicBezTo>
                    <a:pt x="1208" y="0"/>
                    <a:pt x="1208" y="0"/>
                    <a:pt x="1208" y="0"/>
                  </a:cubicBezTo>
                  <a:cubicBezTo>
                    <a:pt x="542" y="0"/>
                    <a:pt x="0" y="541"/>
                    <a:pt x="0" y="1207"/>
                  </a:cubicBezTo>
                  <a:cubicBezTo>
                    <a:pt x="0" y="15977"/>
                    <a:pt x="0" y="15977"/>
                    <a:pt x="0" y="15977"/>
                  </a:cubicBezTo>
                  <a:cubicBezTo>
                    <a:pt x="0" y="16643"/>
                    <a:pt x="542" y="17184"/>
                    <a:pt x="1208" y="17184"/>
                  </a:cubicBezTo>
                  <a:cubicBezTo>
                    <a:pt x="12506" y="17185"/>
                    <a:pt x="12506" y="17185"/>
                    <a:pt x="12506" y="17185"/>
                  </a:cubicBezTo>
                  <a:cubicBezTo>
                    <a:pt x="13086" y="17572"/>
                    <a:pt x="13784" y="17800"/>
                    <a:pt x="14534" y="17800"/>
                  </a:cubicBezTo>
                  <a:cubicBezTo>
                    <a:pt x="16518" y="17800"/>
                    <a:pt x="18132" y="16187"/>
                    <a:pt x="18132" y="14204"/>
                  </a:cubicBezTo>
                  <a:cubicBezTo>
                    <a:pt x="18132" y="12963"/>
                    <a:pt x="17497" y="11871"/>
                    <a:pt x="16538" y="1122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フリーフォーム 74">
              <a:extLst>
                <a:ext uri="{FF2B5EF4-FFF2-40B4-BE49-F238E27FC236}">
                  <a16:creationId xmlns:a16="http://schemas.microsoft.com/office/drawing/2014/main" id="{365CB33F-921E-4FC9-897A-2D49EC1F41D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94255" y="6578851"/>
              <a:ext cx="541545" cy="531012"/>
            </a:xfrm>
            <a:custGeom>
              <a:avLst/>
              <a:gdLst>
                <a:gd name="connsiteX0" fmla="*/ 5830935 w 6529387"/>
                <a:gd name="connsiteY0" fmla="*/ 4840290 h 6402391"/>
                <a:gd name="connsiteX1" fmla="*/ 5259283 w 6529387"/>
                <a:gd name="connsiteY1" fmla="*/ 5425381 h 6402391"/>
                <a:gd name="connsiteX2" fmla="*/ 4924761 w 6529387"/>
                <a:gd name="connsiteY2" fmla="*/ 5105121 h 6402391"/>
                <a:gd name="connsiteX3" fmla="*/ 4743449 w 6529387"/>
                <a:gd name="connsiteY3" fmla="*/ 5272179 h 6402391"/>
                <a:gd name="connsiteX4" fmla="*/ 5077972 w 6529387"/>
                <a:gd name="connsiteY4" fmla="*/ 5606682 h 6402391"/>
                <a:gd name="connsiteX5" fmla="*/ 5259283 w 6529387"/>
                <a:gd name="connsiteY5" fmla="*/ 5773740 h 6402391"/>
                <a:gd name="connsiteX6" fmla="*/ 5426352 w 6529387"/>
                <a:gd name="connsiteY6" fmla="*/ 5606682 h 6402391"/>
                <a:gd name="connsiteX7" fmla="*/ 6011862 w 6529387"/>
                <a:gd name="connsiteY7" fmla="*/ 5021591 h 6402391"/>
                <a:gd name="connsiteX8" fmla="*/ 5830935 w 6529387"/>
                <a:gd name="connsiteY8" fmla="*/ 4840290 h 6402391"/>
                <a:gd name="connsiteX9" fmla="*/ 5364162 w 6529387"/>
                <a:gd name="connsiteY9" fmla="*/ 4086227 h 6402391"/>
                <a:gd name="connsiteX10" fmla="*/ 6529387 w 6529387"/>
                <a:gd name="connsiteY10" fmla="*/ 5244309 h 6402391"/>
                <a:gd name="connsiteX11" fmla="*/ 5364162 w 6529387"/>
                <a:gd name="connsiteY11" fmla="*/ 6402391 h 6402391"/>
                <a:gd name="connsiteX12" fmla="*/ 4198937 w 6529387"/>
                <a:gd name="connsiteY12" fmla="*/ 5244309 h 6402391"/>
                <a:gd name="connsiteX13" fmla="*/ 5364162 w 6529387"/>
                <a:gd name="connsiteY13" fmla="*/ 4086227 h 6402391"/>
                <a:gd name="connsiteX14" fmla="*/ 2538413 w 6529387"/>
                <a:gd name="connsiteY14" fmla="*/ 2287590 h 6402391"/>
                <a:gd name="connsiteX15" fmla="*/ 3905250 w 6529387"/>
                <a:gd name="connsiteY15" fmla="*/ 3124176 h 6402391"/>
                <a:gd name="connsiteX16" fmla="*/ 2928938 w 6529387"/>
                <a:gd name="connsiteY16" fmla="*/ 4546603 h 6402391"/>
                <a:gd name="connsiteX17" fmla="*/ 1952625 w 6529387"/>
                <a:gd name="connsiteY17" fmla="*/ 2915030 h 6402391"/>
                <a:gd name="connsiteX18" fmla="*/ 2538413 w 6529387"/>
                <a:gd name="connsiteY18" fmla="*/ 2287590 h 6402391"/>
                <a:gd name="connsiteX19" fmla="*/ 2929539 w 6529387"/>
                <a:gd name="connsiteY19" fmla="*/ 1381126 h 6402391"/>
                <a:gd name="connsiteX20" fmla="*/ 1660525 w 6529387"/>
                <a:gd name="connsiteY20" fmla="*/ 2915364 h 6402391"/>
                <a:gd name="connsiteX21" fmla="*/ 2929539 w 6529387"/>
                <a:gd name="connsiteY21" fmla="*/ 4840289 h 6402391"/>
                <a:gd name="connsiteX22" fmla="*/ 4198938 w 6529387"/>
                <a:gd name="connsiteY22" fmla="*/ 2915364 h 6402391"/>
                <a:gd name="connsiteX23" fmla="*/ 2929539 w 6529387"/>
                <a:gd name="connsiteY23" fmla="*/ 1381126 h 6402391"/>
                <a:gd name="connsiteX24" fmla="*/ 3514725 w 6529387"/>
                <a:gd name="connsiteY24" fmla="*/ 1017588 h 6402391"/>
                <a:gd name="connsiteX25" fmla="*/ 3514725 w 6529387"/>
                <a:gd name="connsiteY25" fmla="*/ 1240726 h 6402391"/>
                <a:gd name="connsiteX26" fmla="*/ 4673161 w 6529387"/>
                <a:gd name="connsiteY26" fmla="*/ 1240726 h 6402391"/>
                <a:gd name="connsiteX27" fmla="*/ 4715167 w 6529387"/>
                <a:gd name="connsiteY27" fmla="*/ 1282733 h 6402391"/>
                <a:gd name="connsiteX28" fmla="*/ 4715167 w 6529387"/>
                <a:gd name="connsiteY28" fmla="*/ 2468563 h 6402391"/>
                <a:gd name="connsiteX29" fmla="*/ 4924425 w 6529387"/>
                <a:gd name="connsiteY29" fmla="*/ 2468563 h 6402391"/>
                <a:gd name="connsiteX30" fmla="*/ 4924425 w 6529387"/>
                <a:gd name="connsiteY30" fmla="*/ 1282733 h 6402391"/>
                <a:gd name="connsiteX31" fmla="*/ 4673161 w 6529387"/>
                <a:gd name="connsiteY31" fmla="*/ 1017588 h 6402391"/>
                <a:gd name="connsiteX32" fmla="*/ 3514725 w 6529387"/>
                <a:gd name="connsiteY32" fmla="*/ 1017588 h 6402391"/>
                <a:gd name="connsiteX33" fmla="*/ 1297277 w 6529387"/>
                <a:gd name="connsiteY33" fmla="*/ 1017588 h 6402391"/>
                <a:gd name="connsiteX34" fmla="*/ 1046163 w 6529387"/>
                <a:gd name="connsiteY34" fmla="*/ 1282733 h 6402391"/>
                <a:gd name="connsiteX35" fmla="*/ 1046163 w 6529387"/>
                <a:gd name="connsiteY35" fmla="*/ 2468563 h 6402391"/>
                <a:gd name="connsiteX36" fmla="*/ 1269546 w 6529387"/>
                <a:gd name="connsiteY36" fmla="*/ 2468563 h 6402391"/>
                <a:gd name="connsiteX37" fmla="*/ 1269546 w 6529387"/>
                <a:gd name="connsiteY37" fmla="*/ 1282733 h 6402391"/>
                <a:gd name="connsiteX38" fmla="*/ 1297277 w 6529387"/>
                <a:gd name="connsiteY38" fmla="*/ 1240726 h 6402391"/>
                <a:gd name="connsiteX39" fmla="*/ 2427288 w 6529387"/>
                <a:gd name="connsiteY39" fmla="*/ 1240726 h 6402391"/>
                <a:gd name="connsiteX40" fmla="*/ 2427288 w 6529387"/>
                <a:gd name="connsiteY40" fmla="*/ 1017588 h 6402391"/>
                <a:gd name="connsiteX41" fmla="*/ 1297277 w 6529387"/>
                <a:gd name="connsiteY41" fmla="*/ 1017588 h 6402391"/>
                <a:gd name="connsiteX42" fmla="*/ 237294 w 6529387"/>
                <a:gd name="connsiteY42" fmla="*/ 0 h 6402391"/>
                <a:gd name="connsiteX43" fmla="*/ 5677731 w 6529387"/>
                <a:gd name="connsiteY43" fmla="*/ 0 h 6402391"/>
                <a:gd name="connsiteX44" fmla="*/ 5915025 w 6529387"/>
                <a:gd name="connsiteY44" fmla="*/ 237370 h 6402391"/>
                <a:gd name="connsiteX45" fmla="*/ 5915025 w 6529387"/>
                <a:gd name="connsiteY45" fmla="*/ 3947824 h 6402391"/>
                <a:gd name="connsiteX46" fmla="*/ 5371097 w 6529387"/>
                <a:gd name="connsiteY46" fmla="*/ 3836075 h 6402391"/>
                <a:gd name="connsiteX47" fmla="*/ 4924629 w 6529387"/>
                <a:gd name="connsiteY47" fmla="*/ 3905822 h 6402391"/>
                <a:gd name="connsiteX48" fmla="*/ 4924629 w 6529387"/>
                <a:gd name="connsiteY48" fmla="*/ 3599090 h 6402391"/>
                <a:gd name="connsiteX49" fmla="*/ 4715456 w 6529387"/>
                <a:gd name="connsiteY49" fmla="*/ 3599090 h 6402391"/>
                <a:gd name="connsiteX50" fmla="*/ 4715456 w 6529387"/>
                <a:gd name="connsiteY50" fmla="*/ 4003699 h 6402391"/>
                <a:gd name="connsiteX51" fmla="*/ 4017826 w 6529387"/>
                <a:gd name="connsiteY51" fmla="*/ 4840661 h 6402391"/>
                <a:gd name="connsiteX52" fmla="*/ 3515501 w 6529387"/>
                <a:gd name="connsiteY52" fmla="*/ 4840661 h 6402391"/>
                <a:gd name="connsiteX53" fmla="*/ 3515501 w 6529387"/>
                <a:gd name="connsiteY53" fmla="*/ 5049901 h 6402391"/>
                <a:gd name="connsiteX54" fmla="*/ 3836388 w 6529387"/>
                <a:gd name="connsiteY54" fmla="*/ 5049901 h 6402391"/>
                <a:gd name="connsiteX55" fmla="*/ 2971573 w 6529387"/>
                <a:gd name="connsiteY55" fmla="*/ 5775114 h 6402391"/>
                <a:gd name="connsiteX56" fmla="*/ 2064770 w 6529387"/>
                <a:gd name="connsiteY56" fmla="*/ 5049901 h 6402391"/>
                <a:gd name="connsiteX57" fmla="*/ 2427645 w 6529387"/>
                <a:gd name="connsiteY57" fmla="*/ 5049901 h 6402391"/>
                <a:gd name="connsiteX58" fmla="*/ 2427645 w 6529387"/>
                <a:gd name="connsiteY58" fmla="*/ 4840661 h 6402391"/>
                <a:gd name="connsiteX59" fmla="*/ 1297415 w 6529387"/>
                <a:gd name="connsiteY59" fmla="*/ 4840661 h 6402391"/>
                <a:gd name="connsiteX60" fmla="*/ 1269679 w 6529387"/>
                <a:gd name="connsiteY60" fmla="*/ 4798658 h 6402391"/>
                <a:gd name="connsiteX61" fmla="*/ 1269679 w 6529387"/>
                <a:gd name="connsiteY61" fmla="*/ 3599090 h 6402391"/>
                <a:gd name="connsiteX62" fmla="*/ 1046253 w 6529387"/>
                <a:gd name="connsiteY62" fmla="*/ 3599090 h 6402391"/>
                <a:gd name="connsiteX63" fmla="*/ 1046253 w 6529387"/>
                <a:gd name="connsiteY63" fmla="*/ 4798658 h 6402391"/>
                <a:gd name="connsiteX64" fmla="*/ 1297415 w 6529387"/>
                <a:gd name="connsiteY64" fmla="*/ 5049901 h 6402391"/>
                <a:gd name="connsiteX65" fmla="*/ 1632170 w 6529387"/>
                <a:gd name="connsiteY65" fmla="*/ 5049901 h 6402391"/>
                <a:gd name="connsiteX66" fmla="*/ 432600 w 6529387"/>
                <a:gd name="connsiteY66" fmla="*/ 5482254 h 6402391"/>
                <a:gd name="connsiteX67" fmla="*/ 432600 w 6529387"/>
                <a:gd name="connsiteY67" fmla="*/ 6165850 h 6402391"/>
                <a:gd name="connsiteX68" fmla="*/ 237294 w 6529387"/>
                <a:gd name="connsiteY68" fmla="*/ 6165850 h 6402391"/>
                <a:gd name="connsiteX69" fmla="*/ 0 w 6529387"/>
                <a:gd name="connsiteY69" fmla="*/ 5928865 h 6402391"/>
                <a:gd name="connsiteX70" fmla="*/ 0 w 6529387"/>
                <a:gd name="connsiteY70" fmla="*/ 237370 h 6402391"/>
                <a:gd name="connsiteX71" fmla="*/ 237294 w 6529387"/>
                <a:gd name="connsiteY71" fmla="*/ 0 h 6402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6529387" h="6402391">
                  <a:moveTo>
                    <a:pt x="5830935" y="4840290"/>
                  </a:moveTo>
                  <a:cubicBezTo>
                    <a:pt x="5830935" y="4840290"/>
                    <a:pt x="5830935" y="4840290"/>
                    <a:pt x="5259283" y="5425381"/>
                  </a:cubicBezTo>
                  <a:cubicBezTo>
                    <a:pt x="5259283" y="5425381"/>
                    <a:pt x="5259283" y="5425381"/>
                    <a:pt x="4924761" y="5105121"/>
                  </a:cubicBezTo>
                  <a:cubicBezTo>
                    <a:pt x="4924761" y="5105121"/>
                    <a:pt x="4924761" y="5105121"/>
                    <a:pt x="4743449" y="5272179"/>
                  </a:cubicBezTo>
                  <a:cubicBezTo>
                    <a:pt x="4743449" y="5272179"/>
                    <a:pt x="4743449" y="5272179"/>
                    <a:pt x="5077972" y="5606682"/>
                  </a:cubicBezTo>
                  <a:cubicBezTo>
                    <a:pt x="5077972" y="5606682"/>
                    <a:pt x="5077972" y="5606682"/>
                    <a:pt x="5259283" y="5773740"/>
                  </a:cubicBezTo>
                  <a:cubicBezTo>
                    <a:pt x="5259283" y="5773740"/>
                    <a:pt x="5259283" y="5773740"/>
                    <a:pt x="5426352" y="5606682"/>
                  </a:cubicBezTo>
                  <a:cubicBezTo>
                    <a:pt x="5426352" y="5606682"/>
                    <a:pt x="5426352" y="5606682"/>
                    <a:pt x="6011862" y="5021591"/>
                  </a:cubicBezTo>
                  <a:cubicBezTo>
                    <a:pt x="6011862" y="5021591"/>
                    <a:pt x="6011862" y="5021591"/>
                    <a:pt x="5830935" y="4840290"/>
                  </a:cubicBezTo>
                  <a:close/>
                  <a:moveTo>
                    <a:pt x="5364162" y="4086227"/>
                  </a:moveTo>
                  <a:cubicBezTo>
                    <a:pt x="6007698" y="4086227"/>
                    <a:pt x="6529387" y="4604718"/>
                    <a:pt x="6529387" y="5244309"/>
                  </a:cubicBezTo>
                  <a:cubicBezTo>
                    <a:pt x="6529387" y="5883900"/>
                    <a:pt x="6007698" y="6402391"/>
                    <a:pt x="5364162" y="6402391"/>
                  </a:cubicBezTo>
                  <a:cubicBezTo>
                    <a:pt x="4720626" y="6402391"/>
                    <a:pt x="4198937" y="5883900"/>
                    <a:pt x="4198937" y="5244309"/>
                  </a:cubicBezTo>
                  <a:cubicBezTo>
                    <a:pt x="4198937" y="4604718"/>
                    <a:pt x="4720626" y="4086227"/>
                    <a:pt x="5364162" y="4086227"/>
                  </a:cubicBezTo>
                  <a:close/>
                  <a:moveTo>
                    <a:pt x="2538413" y="2287590"/>
                  </a:moveTo>
                  <a:cubicBezTo>
                    <a:pt x="2817634" y="2734000"/>
                    <a:pt x="3403422" y="3012862"/>
                    <a:pt x="3905250" y="3124176"/>
                  </a:cubicBezTo>
                  <a:cubicBezTo>
                    <a:pt x="3835541" y="3710017"/>
                    <a:pt x="3514725" y="4546603"/>
                    <a:pt x="2928938" y="4546603"/>
                  </a:cubicBezTo>
                  <a:cubicBezTo>
                    <a:pt x="2273441" y="4546603"/>
                    <a:pt x="1952625" y="3486620"/>
                    <a:pt x="1952625" y="2915030"/>
                  </a:cubicBezTo>
                  <a:cubicBezTo>
                    <a:pt x="2203732" y="2831448"/>
                    <a:pt x="2454839" y="2580318"/>
                    <a:pt x="2538413" y="2287590"/>
                  </a:cubicBezTo>
                  <a:close/>
                  <a:moveTo>
                    <a:pt x="2929539" y="1381126"/>
                  </a:moveTo>
                  <a:cubicBezTo>
                    <a:pt x="2176604" y="1381126"/>
                    <a:pt x="1660525" y="2078507"/>
                    <a:pt x="1660525" y="2915364"/>
                  </a:cubicBezTo>
                  <a:cubicBezTo>
                    <a:pt x="1660525" y="3640871"/>
                    <a:pt x="2092645" y="4840289"/>
                    <a:pt x="2929539" y="4840289"/>
                  </a:cubicBezTo>
                  <a:cubicBezTo>
                    <a:pt x="3808413" y="4840289"/>
                    <a:pt x="4198938" y="3640871"/>
                    <a:pt x="4198938" y="2915364"/>
                  </a:cubicBezTo>
                  <a:cubicBezTo>
                    <a:pt x="4198938" y="2078507"/>
                    <a:pt x="3724454" y="1381126"/>
                    <a:pt x="2929539" y="1381126"/>
                  </a:cubicBezTo>
                  <a:close/>
                  <a:moveTo>
                    <a:pt x="3514725" y="1017588"/>
                  </a:moveTo>
                  <a:cubicBezTo>
                    <a:pt x="3514725" y="1240726"/>
                    <a:pt x="3514725" y="1240726"/>
                    <a:pt x="3514725" y="1240726"/>
                  </a:cubicBezTo>
                  <a:cubicBezTo>
                    <a:pt x="4673161" y="1240726"/>
                    <a:pt x="4673161" y="1240726"/>
                    <a:pt x="4673161" y="1240726"/>
                  </a:cubicBezTo>
                  <a:cubicBezTo>
                    <a:pt x="4673161" y="1240726"/>
                    <a:pt x="4715167" y="1240726"/>
                    <a:pt x="4715167" y="1282733"/>
                  </a:cubicBezTo>
                  <a:cubicBezTo>
                    <a:pt x="4715167" y="1282733"/>
                    <a:pt x="4715167" y="1282733"/>
                    <a:pt x="4715167" y="2468563"/>
                  </a:cubicBezTo>
                  <a:cubicBezTo>
                    <a:pt x="4924425" y="2468563"/>
                    <a:pt x="4924425" y="2468563"/>
                    <a:pt x="4924425" y="2468563"/>
                  </a:cubicBezTo>
                  <a:cubicBezTo>
                    <a:pt x="4924425" y="1282733"/>
                    <a:pt x="4924425" y="1282733"/>
                    <a:pt x="4924425" y="1282733"/>
                  </a:cubicBezTo>
                  <a:cubicBezTo>
                    <a:pt x="4924425" y="1128964"/>
                    <a:pt x="4784920" y="1017588"/>
                    <a:pt x="4673161" y="1017588"/>
                  </a:cubicBezTo>
                  <a:cubicBezTo>
                    <a:pt x="3514725" y="1017588"/>
                    <a:pt x="3514725" y="1017588"/>
                    <a:pt x="3514725" y="1017588"/>
                  </a:cubicBezTo>
                  <a:close/>
                  <a:moveTo>
                    <a:pt x="1297277" y="1017588"/>
                  </a:moveTo>
                  <a:cubicBezTo>
                    <a:pt x="1157855" y="1017588"/>
                    <a:pt x="1046163" y="1128964"/>
                    <a:pt x="1046163" y="1282733"/>
                  </a:cubicBezTo>
                  <a:cubicBezTo>
                    <a:pt x="1046163" y="2468563"/>
                    <a:pt x="1046163" y="2468563"/>
                    <a:pt x="1046163" y="2468563"/>
                  </a:cubicBezTo>
                  <a:cubicBezTo>
                    <a:pt x="1269546" y="2468563"/>
                    <a:pt x="1269546" y="2468563"/>
                    <a:pt x="1269546" y="2468563"/>
                  </a:cubicBezTo>
                  <a:cubicBezTo>
                    <a:pt x="1269546" y="2468563"/>
                    <a:pt x="1269546" y="2468563"/>
                    <a:pt x="1269546" y="1282733"/>
                  </a:cubicBezTo>
                  <a:cubicBezTo>
                    <a:pt x="1269546" y="1240726"/>
                    <a:pt x="1269546" y="1240726"/>
                    <a:pt x="1297277" y="1240726"/>
                  </a:cubicBezTo>
                  <a:cubicBezTo>
                    <a:pt x="2427288" y="1240726"/>
                    <a:pt x="2427288" y="1240726"/>
                    <a:pt x="2427288" y="1240726"/>
                  </a:cubicBezTo>
                  <a:cubicBezTo>
                    <a:pt x="2427288" y="1017588"/>
                    <a:pt x="2427288" y="1017588"/>
                    <a:pt x="2427288" y="1017588"/>
                  </a:cubicBezTo>
                  <a:cubicBezTo>
                    <a:pt x="1297277" y="1017588"/>
                    <a:pt x="1297277" y="1017588"/>
                    <a:pt x="1297277" y="1017588"/>
                  </a:cubicBezTo>
                  <a:close/>
                  <a:moveTo>
                    <a:pt x="237294" y="0"/>
                  </a:moveTo>
                  <a:cubicBezTo>
                    <a:pt x="237294" y="0"/>
                    <a:pt x="237294" y="0"/>
                    <a:pt x="5677731" y="0"/>
                  </a:cubicBezTo>
                  <a:cubicBezTo>
                    <a:pt x="5817180" y="0"/>
                    <a:pt x="5915025" y="111749"/>
                    <a:pt x="5915025" y="237370"/>
                  </a:cubicBezTo>
                  <a:cubicBezTo>
                    <a:pt x="5915025" y="237370"/>
                    <a:pt x="5915025" y="237370"/>
                    <a:pt x="5915025" y="3947824"/>
                  </a:cubicBezTo>
                  <a:cubicBezTo>
                    <a:pt x="5747455" y="3878077"/>
                    <a:pt x="5566403" y="3836075"/>
                    <a:pt x="5371097" y="3836075"/>
                  </a:cubicBezTo>
                  <a:cubicBezTo>
                    <a:pt x="5217395" y="3836075"/>
                    <a:pt x="5064078" y="3864205"/>
                    <a:pt x="4924629" y="3905822"/>
                  </a:cubicBezTo>
                  <a:cubicBezTo>
                    <a:pt x="4924629" y="3599090"/>
                    <a:pt x="4924629" y="3599090"/>
                    <a:pt x="4924629" y="3599090"/>
                  </a:cubicBezTo>
                  <a:cubicBezTo>
                    <a:pt x="4715456" y="3599090"/>
                    <a:pt x="4715456" y="3599090"/>
                    <a:pt x="4715456" y="3599090"/>
                  </a:cubicBezTo>
                  <a:cubicBezTo>
                    <a:pt x="4715456" y="3752456"/>
                    <a:pt x="4715456" y="3891950"/>
                    <a:pt x="4715456" y="4003699"/>
                  </a:cubicBezTo>
                  <a:cubicBezTo>
                    <a:pt x="4380316" y="4170937"/>
                    <a:pt x="4129539" y="4478054"/>
                    <a:pt x="4017826" y="4840661"/>
                  </a:cubicBezTo>
                  <a:cubicBezTo>
                    <a:pt x="3543622" y="4840661"/>
                    <a:pt x="3515501" y="4840661"/>
                    <a:pt x="3515501" y="4840661"/>
                  </a:cubicBezTo>
                  <a:cubicBezTo>
                    <a:pt x="3515501" y="5049901"/>
                    <a:pt x="3515501" y="5049901"/>
                    <a:pt x="3515501" y="5049901"/>
                  </a:cubicBezTo>
                  <a:cubicBezTo>
                    <a:pt x="3836388" y="5049901"/>
                    <a:pt x="3836388" y="5049901"/>
                    <a:pt x="3836388" y="5049901"/>
                  </a:cubicBezTo>
                  <a:cubicBezTo>
                    <a:pt x="3766663" y="5454510"/>
                    <a:pt x="3445777" y="5775114"/>
                    <a:pt x="2971573" y="5775114"/>
                  </a:cubicBezTo>
                  <a:cubicBezTo>
                    <a:pt x="2455381" y="5775114"/>
                    <a:pt x="2134494" y="5454510"/>
                    <a:pt x="2064770" y="5049901"/>
                  </a:cubicBezTo>
                  <a:cubicBezTo>
                    <a:pt x="2427645" y="5049901"/>
                    <a:pt x="2427645" y="5049901"/>
                    <a:pt x="2427645" y="5049901"/>
                  </a:cubicBezTo>
                  <a:cubicBezTo>
                    <a:pt x="2427645" y="4840661"/>
                    <a:pt x="2427645" y="4840661"/>
                    <a:pt x="2427645" y="4840661"/>
                  </a:cubicBezTo>
                  <a:cubicBezTo>
                    <a:pt x="1297415" y="4840661"/>
                    <a:pt x="1297415" y="4840661"/>
                    <a:pt x="1297415" y="4840661"/>
                  </a:cubicBezTo>
                  <a:cubicBezTo>
                    <a:pt x="1269679" y="4840661"/>
                    <a:pt x="1269679" y="4798658"/>
                    <a:pt x="1269679" y="4798658"/>
                  </a:cubicBezTo>
                  <a:cubicBezTo>
                    <a:pt x="1269679" y="3599090"/>
                    <a:pt x="1269679" y="3599090"/>
                    <a:pt x="1269679" y="3599090"/>
                  </a:cubicBezTo>
                  <a:cubicBezTo>
                    <a:pt x="1046253" y="3599090"/>
                    <a:pt x="1046253" y="3599090"/>
                    <a:pt x="1046253" y="3599090"/>
                  </a:cubicBezTo>
                  <a:cubicBezTo>
                    <a:pt x="1046253" y="4798658"/>
                    <a:pt x="1046253" y="4798658"/>
                    <a:pt x="1046253" y="4798658"/>
                  </a:cubicBezTo>
                  <a:cubicBezTo>
                    <a:pt x="1046253" y="4910408"/>
                    <a:pt x="1157966" y="5049901"/>
                    <a:pt x="1297415" y="5049901"/>
                  </a:cubicBezTo>
                  <a:cubicBezTo>
                    <a:pt x="1632170" y="5049901"/>
                    <a:pt x="1632170" y="5049901"/>
                    <a:pt x="1632170" y="5049901"/>
                  </a:cubicBezTo>
                  <a:cubicBezTo>
                    <a:pt x="1269679" y="5161650"/>
                    <a:pt x="460721" y="5454510"/>
                    <a:pt x="432600" y="5482254"/>
                  </a:cubicBezTo>
                  <a:cubicBezTo>
                    <a:pt x="432600" y="5733497"/>
                    <a:pt x="432600" y="5970482"/>
                    <a:pt x="432600" y="6165850"/>
                  </a:cubicBezTo>
                  <a:cubicBezTo>
                    <a:pt x="432600" y="6165850"/>
                    <a:pt x="432600" y="6165850"/>
                    <a:pt x="237294" y="6165850"/>
                  </a:cubicBezTo>
                  <a:cubicBezTo>
                    <a:pt x="97846" y="6165850"/>
                    <a:pt x="0" y="6054101"/>
                    <a:pt x="0" y="5928865"/>
                  </a:cubicBezTo>
                  <a:cubicBezTo>
                    <a:pt x="0" y="5928865"/>
                    <a:pt x="0" y="5928865"/>
                    <a:pt x="0" y="237370"/>
                  </a:cubicBezTo>
                  <a:cubicBezTo>
                    <a:pt x="0" y="111749"/>
                    <a:pt x="97846" y="0"/>
                    <a:pt x="237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60" name="Freeform 5">
            <a:extLst>
              <a:ext uri="{FF2B5EF4-FFF2-40B4-BE49-F238E27FC236}">
                <a16:creationId xmlns:a16="http://schemas.microsoft.com/office/drawing/2014/main" id="{3282D84A-27A9-4F9B-9F06-941C692A50FA}"/>
              </a:ext>
            </a:extLst>
          </p:cNvPr>
          <p:cNvSpPr>
            <a:spLocks noChangeAspect="1" noEditPoints="1"/>
          </p:cNvSpPr>
          <p:nvPr/>
        </p:nvSpPr>
        <p:spPr bwMode="gray">
          <a:xfrm>
            <a:off x="5734853" y="7529180"/>
            <a:ext cx="634493" cy="551474"/>
          </a:xfrm>
          <a:custGeom>
            <a:avLst/>
            <a:gdLst>
              <a:gd name="T0" fmla="*/ 442 w 722"/>
              <a:gd name="T1" fmla="*/ 351 h 627"/>
              <a:gd name="T2" fmla="*/ 474 w 722"/>
              <a:gd name="T3" fmla="*/ 400 h 627"/>
              <a:gd name="T4" fmla="*/ 622 w 722"/>
              <a:gd name="T5" fmla="*/ 529 h 627"/>
              <a:gd name="T6" fmla="*/ 519 w 722"/>
              <a:gd name="T7" fmla="*/ 597 h 627"/>
              <a:gd name="T8" fmla="*/ 442 w 722"/>
              <a:gd name="T9" fmla="*/ 488 h 627"/>
              <a:gd name="T10" fmla="*/ 415 w 722"/>
              <a:gd name="T11" fmla="*/ 323 h 627"/>
              <a:gd name="T12" fmla="*/ 339 w 722"/>
              <a:gd name="T13" fmla="*/ 597 h 627"/>
              <a:gd name="T14" fmla="*/ 303 w 722"/>
              <a:gd name="T15" fmla="*/ 344 h 627"/>
              <a:gd name="T16" fmla="*/ 235 w 722"/>
              <a:gd name="T17" fmla="*/ 597 h 627"/>
              <a:gd name="T18" fmla="*/ 200 w 722"/>
              <a:gd name="T19" fmla="*/ 346 h 627"/>
              <a:gd name="T20" fmla="*/ 105 w 722"/>
              <a:gd name="T21" fmla="*/ 597 h 627"/>
              <a:gd name="T22" fmla="*/ 29 w 722"/>
              <a:gd name="T23" fmla="*/ 141 h 627"/>
              <a:gd name="T24" fmla="*/ 223 w 722"/>
              <a:gd name="T25" fmla="*/ 331 h 627"/>
              <a:gd name="T26" fmla="*/ 230 w 722"/>
              <a:gd name="T27" fmla="*/ 335 h 627"/>
              <a:gd name="T28" fmla="*/ 236 w 722"/>
              <a:gd name="T29" fmla="*/ 338 h 627"/>
              <a:gd name="T30" fmla="*/ 242 w 722"/>
              <a:gd name="T31" fmla="*/ 340 h 627"/>
              <a:gd name="T32" fmla="*/ 249 w 722"/>
              <a:gd name="T33" fmla="*/ 341 h 627"/>
              <a:gd name="T34" fmla="*/ 256 w 722"/>
              <a:gd name="T35" fmla="*/ 340 h 627"/>
              <a:gd name="T36" fmla="*/ 263 w 722"/>
              <a:gd name="T37" fmla="*/ 339 h 627"/>
              <a:gd name="T38" fmla="*/ 269 w 722"/>
              <a:gd name="T39" fmla="*/ 337 h 627"/>
              <a:gd name="T40" fmla="*/ 275 w 722"/>
              <a:gd name="T41" fmla="*/ 333 h 627"/>
              <a:gd name="T42" fmla="*/ 281 w 722"/>
              <a:gd name="T43" fmla="*/ 329 h 627"/>
              <a:gd name="T44" fmla="*/ 568 w 722"/>
              <a:gd name="T45" fmla="*/ 443 h 627"/>
              <a:gd name="T46" fmla="*/ 475 w 722"/>
              <a:gd name="T47" fmla="*/ 426 h 627"/>
              <a:gd name="T48" fmla="*/ 470 w 722"/>
              <a:gd name="T49" fmla="*/ 426 h 627"/>
              <a:gd name="T50" fmla="*/ 466 w 722"/>
              <a:gd name="T51" fmla="*/ 427 h 627"/>
              <a:gd name="T52" fmla="*/ 459 w 722"/>
              <a:gd name="T53" fmla="*/ 431 h 627"/>
              <a:gd name="T54" fmla="*/ 457 w 722"/>
              <a:gd name="T55" fmla="*/ 434 h 627"/>
              <a:gd name="T56" fmla="*/ 453 w 722"/>
              <a:gd name="T57" fmla="*/ 440 h 627"/>
              <a:gd name="T58" fmla="*/ 470 w 722"/>
              <a:gd name="T59" fmla="*/ 473 h 627"/>
              <a:gd name="T60" fmla="*/ 640 w 722"/>
              <a:gd name="T61" fmla="*/ 506 h 627"/>
              <a:gd name="T62" fmla="*/ 647 w 722"/>
              <a:gd name="T63" fmla="*/ 506 h 627"/>
              <a:gd name="T64" fmla="*/ 654 w 722"/>
              <a:gd name="T65" fmla="*/ 503 h 627"/>
              <a:gd name="T66" fmla="*/ 665 w 722"/>
              <a:gd name="T67" fmla="*/ 479 h 627"/>
              <a:gd name="T68" fmla="*/ 599 w 722"/>
              <a:gd name="T69" fmla="*/ 315 h 627"/>
              <a:gd name="T70" fmla="*/ 372 w 722"/>
              <a:gd name="T71" fmla="*/ 179 h 627"/>
              <a:gd name="T72" fmla="*/ 363 w 722"/>
              <a:gd name="T73" fmla="*/ 179 h 627"/>
              <a:gd name="T74" fmla="*/ 357 w 722"/>
              <a:gd name="T75" fmla="*/ 180 h 627"/>
              <a:gd name="T76" fmla="*/ 351 w 722"/>
              <a:gd name="T77" fmla="*/ 183 h 627"/>
              <a:gd name="T78" fmla="*/ 345 w 722"/>
              <a:gd name="T79" fmla="*/ 186 h 627"/>
              <a:gd name="T80" fmla="*/ 339 w 722"/>
              <a:gd name="T81" fmla="*/ 192 h 627"/>
              <a:gd name="T82" fmla="*/ 29 w 722"/>
              <a:gd name="T83" fmla="*/ 15 h 627"/>
              <a:gd name="T84" fmla="*/ 0 w 722"/>
              <a:gd name="T85" fmla="*/ 611 h 627"/>
              <a:gd name="T86" fmla="*/ 722 w 722"/>
              <a:gd name="T87" fmla="*/ 611 h 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722" h="627">
                <a:moveTo>
                  <a:pt x="474" y="400"/>
                </a:moveTo>
                <a:cubicBezTo>
                  <a:pt x="462" y="400"/>
                  <a:pt x="451" y="404"/>
                  <a:pt x="442" y="411"/>
                </a:cubicBezTo>
                <a:cubicBezTo>
                  <a:pt x="442" y="376"/>
                  <a:pt x="442" y="359"/>
                  <a:pt x="442" y="351"/>
                </a:cubicBezTo>
                <a:cubicBezTo>
                  <a:pt x="492" y="402"/>
                  <a:pt x="492" y="402"/>
                  <a:pt x="492" y="402"/>
                </a:cubicBezTo>
                <a:cubicBezTo>
                  <a:pt x="484" y="401"/>
                  <a:pt x="484" y="401"/>
                  <a:pt x="484" y="401"/>
                </a:cubicBezTo>
                <a:cubicBezTo>
                  <a:pt x="480" y="400"/>
                  <a:pt x="477" y="400"/>
                  <a:pt x="474" y="400"/>
                </a:cubicBezTo>
                <a:close/>
                <a:moveTo>
                  <a:pt x="707" y="597"/>
                </a:moveTo>
                <a:cubicBezTo>
                  <a:pt x="707" y="597"/>
                  <a:pt x="707" y="597"/>
                  <a:pt x="622" y="597"/>
                </a:cubicBezTo>
                <a:cubicBezTo>
                  <a:pt x="622" y="554"/>
                  <a:pt x="622" y="537"/>
                  <a:pt x="622" y="529"/>
                </a:cubicBezTo>
                <a:cubicBezTo>
                  <a:pt x="546" y="514"/>
                  <a:pt x="546" y="514"/>
                  <a:pt x="546" y="514"/>
                </a:cubicBezTo>
                <a:cubicBezTo>
                  <a:pt x="546" y="597"/>
                  <a:pt x="546" y="597"/>
                  <a:pt x="546" y="597"/>
                </a:cubicBezTo>
                <a:cubicBezTo>
                  <a:pt x="537" y="597"/>
                  <a:pt x="528" y="597"/>
                  <a:pt x="519" y="597"/>
                </a:cubicBezTo>
                <a:cubicBezTo>
                  <a:pt x="519" y="541"/>
                  <a:pt x="519" y="518"/>
                  <a:pt x="519" y="509"/>
                </a:cubicBezTo>
                <a:cubicBezTo>
                  <a:pt x="464" y="498"/>
                  <a:pt x="464" y="498"/>
                  <a:pt x="464" y="498"/>
                </a:cubicBezTo>
                <a:cubicBezTo>
                  <a:pt x="456" y="497"/>
                  <a:pt x="449" y="493"/>
                  <a:pt x="442" y="488"/>
                </a:cubicBezTo>
                <a:cubicBezTo>
                  <a:pt x="442" y="597"/>
                  <a:pt x="442" y="597"/>
                  <a:pt x="442" y="597"/>
                </a:cubicBezTo>
                <a:cubicBezTo>
                  <a:pt x="433" y="597"/>
                  <a:pt x="424" y="597"/>
                  <a:pt x="415" y="597"/>
                </a:cubicBezTo>
                <a:cubicBezTo>
                  <a:pt x="415" y="402"/>
                  <a:pt x="415" y="342"/>
                  <a:pt x="415" y="323"/>
                </a:cubicBezTo>
                <a:cubicBezTo>
                  <a:pt x="371" y="277"/>
                  <a:pt x="371" y="277"/>
                  <a:pt x="371" y="277"/>
                </a:cubicBezTo>
                <a:cubicBezTo>
                  <a:pt x="339" y="309"/>
                  <a:pt x="339" y="309"/>
                  <a:pt x="339" y="309"/>
                </a:cubicBezTo>
                <a:cubicBezTo>
                  <a:pt x="339" y="597"/>
                  <a:pt x="339" y="597"/>
                  <a:pt x="339" y="597"/>
                </a:cubicBezTo>
                <a:cubicBezTo>
                  <a:pt x="330" y="597"/>
                  <a:pt x="321" y="597"/>
                  <a:pt x="312" y="597"/>
                </a:cubicBezTo>
                <a:cubicBezTo>
                  <a:pt x="312" y="408"/>
                  <a:pt x="312" y="352"/>
                  <a:pt x="312" y="335"/>
                </a:cubicBezTo>
                <a:cubicBezTo>
                  <a:pt x="303" y="344"/>
                  <a:pt x="303" y="344"/>
                  <a:pt x="303" y="344"/>
                </a:cubicBezTo>
                <a:cubicBezTo>
                  <a:pt x="289" y="359"/>
                  <a:pt x="271" y="367"/>
                  <a:pt x="251" y="367"/>
                </a:cubicBezTo>
                <a:cubicBezTo>
                  <a:pt x="246" y="367"/>
                  <a:pt x="240" y="366"/>
                  <a:pt x="235" y="365"/>
                </a:cubicBezTo>
                <a:cubicBezTo>
                  <a:pt x="235" y="597"/>
                  <a:pt x="235" y="597"/>
                  <a:pt x="235" y="597"/>
                </a:cubicBezTo>
                <a:cubicBezTo>
                  <a:pt x="226" y="597"/>
                  <a:pt x="217" y="597"/>
                  <a:pt x="208" y="597"/>
                </a:cubicBezTo>
                <a:cubicBezTo>
                  <a:pt x="208" y="425"/>
                  <a:pt x="208" y="370"/>
                  <a:pt x="208" y="352"/>
                </a:cubicBezTo>
                <a:cubicBezTo>
                  <a:pt x="205" y="350"/>
                  <a:pt x="203" y="348"/>
                  <a:pt x="200" y="346"/>
                </a:cubicBezTo>
                <a:cubicBezTo>
                  <a:pt x="198" y="343"/>
                  <a:pt x="168" y="314"/>
                  <a:pt x="132" y="278"/>
                </a:cubicBezTo>
                <a:cubicBezTo>
                  <a:pt x="132" y="597"/>
                  <a:pt x="132" y="597"/>
                  <a:pt x="132" y="597"/>
                </a:cubicBezTo>
                <a:cubicBezTo>
                  <a:pt x="123" y="597"/>
                  <a:pt x="114" y="597"/>
                  <a:pt x="105" y="597"/>
                </a:cubicBezTo>
                <a:cubicBezTo>
                  <a:pt x="105" y="347"/>
                  <a:pt x="105" y="273"/>
                  <a:pt x="105" y="252"/>
                </a:cubicBezTo>
                <a:cubicBezTo>
                  <a:pt x="77" y="224"/>
                  <a:pt x="49" y="197"/>
                  <a:pt x="29" y="178"/>
                </a:cubicBezTo>
                <a:cubicBezTo>
                  <a:pt x="29" y="169"/>
                  <a:pt x="29" y="156"/>
                  <a:pt x="29" y="141"/>
                </a:cubicBezTo>
                <a:cubicBezTo>
                  <a:pt x="63" y="175"/>
                  <a:pt x="218" y="327"/>
                  <a:pt x="218" y="327"/>
                </a:cubicBezTo>
                <a:cubicBezTo>
                  <a:pt x="220" y="328"/>
                  <a:pt x="221" y="329"/>
                  <a:pt x="222" y="330"/>
                </a:cubicBezTo>
                <a:cubicBezTo>
                  <a:pt x="222" y="331"/>
                  <a:pt x="223" y="331"/>
                  <a:pt x="223" y="331"/>
                </a:cubicBezTo>
                <a:cubicBezTo>
                  <a:pt x="224" y="332"/>
                  <a:pt x="225" y="332"/>
                  <a:pt x="226" y="333"/>
                </a:cubicBezTo>
                <a:cubicBezTo>
                  <a:pt x="226" y="333"/>
                  <a:pt x="227" y="334"/>
                  <a:pt x="227" y="334"/>
                </a:cubicBezTo>
                <a:cubicBezTo>
                  <a:pt x="228" y="334"/>
                  <a:pt x="229" y="335"/>
                  <a:pt x="230" y="335"/>
                </a:cubicBezTo>
                <a:cubicBezTo>
                  <a:pt x="230" y="336"/>
                  <a:pt x="231" y="336"/>
                  <a:pt x="231" y="336"/>
                </a:cubicBezTo>
                <a:cubicBezTo>
                  <a:pt x="232" y="337"/>
                  <a:pt x="233" y="337"/>
                  <a:pt x="234" y="337"/>
                </a:cubicBezTo>
                <a:cubicBezTo>
                  <a:pt x="234" y="338"/>
                  <a:pt x="235" y="338"/>
                  <a:pt x="236" y="338"/>
                </a:cubicBezTo>
                <a:cubicBezTo>
                  <a:pt x="236" y="338"/>
                  <a:pt x="237" y="339"/>
                  <a:pt x="238" y="339"/>
                </a:cubicBezTo>
                <a:cubicBezTo>
                  <a:pt x="239" y="339"/>
                  <a:pt x="239" y="339"/>
                  <a:pt x="240" y="339"/>
                </a:cubicBezTo>
                <a:cubicBezTo>
                  <a:pt x="241" y="339"/>
                  <a:pt x="241" y="340"/>
                  <a:pt x="242" y="340"/>
                </a:cubicBezTo>
                <a:cubicBezTo>
                  <a:pt x="243" y="340"/>
                  <a:pt x="244" y="340"/>
                  <a:pt x="244" y="340"/>
                </a:cubicBezTo>
                <a:cubicBezTo>
                  <a:pt x="245" y="340"/>
                  <a:pt x="246" y="340"/>
                  <a:pt x="247" y="340"/>
                </a:cubicBezTo>
                <a:cubicBezTo>
                  <a:pt x="247" y="340"/>
                  <a:pt x="248" y="340"/>
                  <a:pt x="249" y="341"/>
                </a:cubicBezTo>
                <a:cubicBezTo>
                  <a:pt x="250" y="341"/>
                  <a:pt x="250" y="341"/>
                  <a:pt x="251" y="341"/>
                </a:cubicBezTo>
                <a:cubicBezTo>
                  <a:pt x="252" y="341"/>
                  <a:pt x="253" y="341"/>
                  <a:pt x="254" y="340"/>
                </a:cubicBezTo>
                <a:cubicBezTo>
                  <a:pt x="254" y="340"/>
                  <a:pt x="255" y="340"/>
                  <a:pt x="256" y="340"/>
                </a:cubicBezTo>
                <a:cubicBezTo>
                  <a:pt x="256" y="340"/>
                  <a:pt x="257" y="340"/>
                  <a:pt x="258" y="340"/>
                </a:cubicBezTo>
                <a:cubicBezTo>
                  <a:pt x="259" y="340"/>
                  <a:pt x="259" y="340"/>
                  <a:pt x="260" y="340"/>
                </a:cubicBezTo>
                <a:cubicBezTo>
                  <a:pt x="261" y="339"/>
                  <a:pt x="262" y="339"/>
                  <a:pt x="263" y="339"/>
                </a:cubicBezTo>
                <a:cubicBezTo>
                  <a:pt x="263" y="339"/>
                  <a:pt x="264" y="339"/>
                  <a:pt x="265" y="338"/>
                </a:cubicBezTo>
                <a:cubicBezTo>
                  <a:pt x="265" y="338"/>
                  <a:pt x="266" y="338"/>
                  <a:pt x="267" y="338"/>
                </a:cubicBezTo>
                <a:cubicBezTo>
                  <a:pt x="268" y="337"/>
                  <a:pt x="268" y="337"/>
                  <a:pt x="269" y="337"/>
                </a:cubicBezTo>
                <a:cubicBezTo>
                  <a:pt x="270" y="337"/>
                  <a:pt x="270" y="336"/>
                  <a:pt x="271" y="336"/>
                </a:cubicBezTo>
                <a:cubicBezTo>
                  <a:pt x="272" y="335"/>
                  <a:pt x="272" y="335"/>
                  <a:pt x="273" y="335"/>
                </a:cubicBezTo>
                <a:cubicBezTo>
                  <a:pt x="274" y="334"/>
                  <a:pt x="275" y="334"/>
                  <a:pt x="275" y="333"/>
                </a:cubicBezTo>
                <a:cubicBezTo>
                  <a:pt x="276" y="333"/>
                  <a:pt x="277" y="333"/>
                  <a:pt x="277" y="332"/>
                </a:cubicBezTo>
                <a:cubicBezTo>
                  <a:pt x="278" y="332"/>
                  <a:pt x="279" y="331"/>
                  <a:pt x="280" y="330"/>
                </a:cubicBezTo>
                <a:cubicBezTo>
                  <a:pt x="280" y="330"/>
                  <a:pt x="280" y="330"/>
                  <a:pt x="281" y="329"/>
                </a:cubicBezTo>
                <a:cubicBezTo>
                  <a:pt x="282" y="328"/>
                  <a:pt x="283" y="327"/>
                  <a:pt x="284" y="326"/>
                </a:cubicBezTo>
                <a:cubicBezTo>
                  <a:pt x="371" y="240"/>
                  <a:pt x="371" y="240"/>
                  <a:pt x="371" y="240"/>
                </a:cubicBezTo>
                <a:cubicBezTo>
                  <a:pt x="568" y="443"/>
                  <a:pt x="568" y="443"/>
                  <a:pt x="568" y="443"/>
                </a:cubicBezTo>
                <a:cubicBezTo>
                  <a:pt x="479" y="426"/>
                  <a:pt x="479" y="426"/>
                  <a:pt x="479" y="426"/>
                </a:cubicBezTo>
                <a:cubicBezTo>
                  <a:pt x="478" y="426"/>
                  <a:pt x="477" y="426"/>
                  <a:pt x="476" y="426"/>
                </a:cubicBezTo>
                <a:cubicBezTo>
                  <a:pt x="476" y="426"/>
                  <a:pt x="476" y="426"/>
                  <a:pt x="475" y="426"/>
                </a:cubicBezTo>
                <a:cubicBezTo>
                  <a:pt x="475" y="426"/>
                  <a:pt x="474" y="426"/>
                  <a:pt x="474" y="426"/>
                </a:cubicBezTo>
                <a:cubicBezTo>
                  <a:pt x="474" y="426"/>
                  <a:pt x="474" y="426"/>
                  <a:pt x="474" y="426"/>
                </a:cubicBezTo>
                <a:cubicBezTo>
                  <a:pt x="472" y="426"/>
                  <a:pt x="471" y="426"/>
                  <a:pt x="470" y="426"/>
                </a:cubicBezTo>
                <a:cubicBezTo>
                  <a:pt x="470" y="426"/>
                  <a:pt x="470" y="426"/>
                  <a:pt x="470" y="426"/>
                </a:cubicBezTo>
                <a:cubicBezTo>
                  <a:pt x="468" y="426"/>
                  <a:pt x="467" y="426"/>
                  <a:pt x="466" y="427"/>
                </a:cubicBezTo>
                <a:cubicBezTo>
                  <a:pt x="466" y="427"/>
                  <a:pt x="466" y="427"/>
                  <a:pt x="466" y="427"/>
                </a:cubicBezTo>
                <a:cubicBezTo>
                  <a:pt x="465" y="427"/>
                  <a:pt x="464" y="428"/>
                  <a:pt x="463" y="428"/>
                </a:cubicBezTo>
                <a:cubicBezTo>
                  <a:pt x="463" y="429"/>
                  <a:pt x="462" y="429"/>
                  <a:pt x="462" y="429"/>
                </a:cubicBezTo>
                <a:cubicBezTo>
                  <a:pt x="461" y="429"/>
                  <a:pt x="460" y="430"/>
                  <a:pt x="459" y="431"/>
                </a:cubicBezTo>
                <a:cubicBezTo>
                  <a:pt x="459" y="431"/>
                  <a:pt x="459" y="431"/>
                  <a:pt x="459" y="431"/>
                </a:cubicBezTo>
                <a:cubicBezTo>
                  <a:pt x="458" y="431"/>
                  <a:pt x="458" y="432"/>
                  <a:pt x="457" y="433"/>
                </a:cubicBezTo>
                <a:cubicBezTo>
                  <a:pt x="457" y="433"/>
                  <a:pt x="457" y="433"/>
                  <a:pt x="457" y="434"/>
                </a:cubicBezTo>
                <a:cubicBezTo>
                  <a:pt x="456" y="434"/>
                  <a:pt x="455" y="435"/>
                  <a:pt x="455" y="436"/>
                </a:cubicBezTo>
                <a:cubicBezTo>
                  <a:pt x="454" y="437"/>
                  <a:pt x="454" y="437"/>
                  <a:pt x="454" y="437"/>
                </a:cubicBezTo>
                <a:cubicBezTo>
                  <a:pt x="454" y="438"/>
                  <a:pt x="453" y="439"/>
                  <a:pt x="453" y="440"/>
                </a:cubicBezTo>
                <a:cubicBezTo>
                  <a:pt x="453" y="440"/>
                  <a:pt x="453" y="440"/>
                  <a:pt x="453" y="441"/>
                </a:cubicBezTo>
                <a:cubicBezTo>
                  <a:pt x="452" y="442"/>
                  <a:pt x="452" y="443"/>
                  <a:pt x="451" y="444"/>
                </a:cubicBezTo>
                <a:cubicBezTo>
                  <a:pt x="449" y="457"/>
                  <a:pt x="457" y="470"/>
                  <a:pt x="470" y="473"/>
                </a:cubicBezTo>
                <a:cubicBezTo>
                  <a:pt x="637" y="506"/>
                  <a:pt x="637" y="506"/>
                  <a:pt x="637" y="506"/>
                </a:cubicBezTo>
                <a:cubicBezTo>
                  <a:pt x="638" y="506"/>
                  <a:pt x="638" y="506"/>
                  <a:pt x="639" y="506"/>
                </a:cubicBezTo>
                <a:cubicBezTo>
                  <a:pt x="640" y="506"/>
                  <a:pt x="640" y="506"/>
                  <a:pt x="640" y="506"/>
                </a:cubicBezTo>
                <a:cubicBezTo>
                  <a:pt x="641" y="506"/>
                  <a:pt x="642" y="506"/>
                  <a:pt x="642" y="506"/>
                </a:cubicBezTo>
                <a:cubicBezTo>
                  <a:pt x="643" y="506"/>
                  <a:pt x="645" y="506"/>
                  <a:pt x="646" y="506"/>
                </a:cubicBezTo>
                <a:cubicBezTo>
                  <a:pt x="646" y="506"/>
                  <a:pt x="647" y="506"/>
                  <a:pt x="647" y="506"/>
                </a:cubicBezTo>
                <a:cubicBezTo>
                  <a:pt x="648" y="505"/>
                  <a:pt x="649" y="505"/>
                  <a:pt x="650" y="505"/>
                </a:cubicBezTo>
                <a:cubicBezTo>
                  <a:pt x="650" y="505"/>
                  <a:pt x="650" y="505"/>
                  <a:pt x="650" y="505"/>
                </a:cubicBezTo>
                <a:cubicBezTo>
                  <a:pt x="652" y="504"/>
                  <a:pt x="653" y="504"/>
                  <a:pt x="654" y="503"/>
                </a:cubicBezTo>
                <a:cubicBezTo>
                  <a:pt x="654" y="503"/>
                  <a:pt x="654" y="503"/>
                  <a:pt x="654" y="503"/>
                </a:cubicBezTo>
                <a:cubicBezTo>
                  <a:pt x="655" y="502"/>
                  <a:pt x="656" y="501"/>
                  <a:pt x="657" y="500"/>
                </a:cubicBezTo>
                <a:cubicBezTo>
                  <a:pt x="664" y="495"/>
                  <a:pt x="666" y="487"/>
                  <a:pt x="665" y="479"/>
                </a:cubicBezTo>
                <a:cubicBezTo>
                  <a:pt x="646" y="309"/>
                  <a:pt x="646" y="309"/>
                  <a:pt x="646" y="309"/>
                </a:cubicBezTo>
                <a:cubicBezTo>
                  <a:pt x="644" y="297"/>
                  <a:pt x="631" y="288"/>
                  <a:pt x="620" y="288"/>
                </a:cubicBezTo>
                <a:cubicBezTo>
                  <a:pt x="607" y="289"/>
                  <a:pt x="596" y="301"/>
                  <a:pt x="599" y="315"/>
                </a:cubicBezTo>
                <a:cubicBezTo>
                  <a:pt x="609" y="404"/>
                  <a:pt x="609" y="404"/>
                  <a:pt x="609" y="404"/>
                </a:cubicBezTo>
                <a:cubicBezTo>
                  <a:pt x="405" y="193"/>
                  <a:pt x="405" y="193"/>
                  <a:pt x="405" y="193"/>
                </a:cubicBezTo>
                <a:cubicBezTo>
                  <a:pt x="396" y="184"/>
                  <a:pt x="384" y="179"/>
                  <a:pt x="372" y="179"/>
                </a:cubicBezTo>
                <a:cubicBezTo>
                  <a:pt x="371" y="178"/>
                  <a:pt x="370" y="178"/>
                  <a:pt x="368" y="178"/>
                </a:cubicBezTo>
                <a:cubicBezTo>
                  <a:pt x="367" y="178"/>
                  <a:pt x="367" y="179"/>
                  <a:pt x="366" y="179"/>
                </a:cubicBezTo>
                <a:cubicBezTo>
                  <a:pt x="365" y="179"/>
                  <a:pt x="364" y="179"/>
                  <a:pt x="363" y="179"/>
                </a:cubicBezTo>
                <a:cubicBezTo>
                  <a:pt x="363" y="179"/>
                  <a:pt x="362" y="179"/>
                  <a:pt x="362" y="179"/>
                </a:cubicBezTo>
                <a:cubicBezTo>
                  <a:pt x="361" y="179"/>
                  <a:pt x="360" y="179"/>
                  <a:pt x="359" y="180"/>
                </a:cubicBezTo>
                <a:cubicBezTo>
                  <a:pt x="358" y="180"/>
                  <a:pt x="358" y="180"/>
                  <a:pt x="357" y="180"/>
                </a:cubicBezTo>
                <a:cubicBezTo>
                  <a:pt x="356" y="180"/>
                  <a:pt x="356" y="181"/>
                  <a:pt x="355" y="181"/>
                </a:cubicBezTo>
                <a:cubicBezTo>
                  <a:pt x="354" y="181"/>
                  <a:pt x="354" y="181"/>
                  <a:pt x="353" y="182"/>
                </a:cubicBezTo>
                <a:cubicBezTo>
                  <a:pt x="352" y="182"/>
                  <a:pt x="351" y="182"/>
                  <a:pt x="351" y="183"/>
                </a:cubicBezTo>
                <a:cubicBezTo>
                  <a:pt x="350" y="183"/>
                  <a:pt x="349" y="183"/>
                  <a:pt x="349" y="184"/>
                </a:cubicBezTo>
                <a:cubicBezTo>
                  <a:pt x="348" y="184"/>
                  <a:pt x="347" y="184"/>
                  <a:pt x="347" y="185"/>
                </a:cubicBezTo>
                <a:cubicBezTo>
                  <a:pt x="346" y="185"/>
                  <a:pt x="346" y="186"/>
                  <a:pt x="345" y="186"/>
                </a:cubicBezTo>
                <a:cubicBezTo>
                  <a:pt x="344" y="186"/>
                  <a:pt x="344" y="187"/>
                  <a:pt x="343" y="188"/>
                </a:cubicBezTo>
                <a:cubicBezTo>
                  <a:pt x="343" y="188"/>
                  <a:pt x="342" y="188"/>
                  <a:pt x="342" y="189"/>
                </a:cubicBezTo>
                <a:cubicBezTo>
                  <a:pt x="341" y="190"/>
                  <a:pt x="340" y="191"/>
                  <a:pt x="339" y="192"/>
                </a:cubicBezTo>
                <a:cubicBezTo>
                  <a:pt x="251" y="279"/>
                  <a:pt x="251" y="279"/>
                  <a:pt x="251" y="279"/>
                </a:cubicBezTo>
                <a:cubicBezTo>
                  <a:pt x="29" y="61"/>
                  <a:pt x="29" y="61"/>
                  <a:pt x="29" y="61"/>
                </a:cubicBezTo>
                <a:cubicBezTo>
                  <a:pt x="29" y="35"/>
                  <a:pt x="29" y="15"/>
                  <a:pt x="29" y="15"/>
                </a:cubicBezTo>
                <a:cubicBezTo>
                  <a:pt x="29" y="7"/>
                  <a:pt x="23" y="0"/>
                  <a:pt x="14" y="0"/>
                </a:cubicBezTo>
                <a:cubicBezTo>
                  <a:pt x="6" y="0"/>
                  <a:pt x="0" y="7"/>
                  <a:pt x="0" y="15"/>
                </a:cubicBezTo>
                <a:cubicBezTo>
                  <a:pt x="0" y="15"/>
                  <a:pt x="0" y="15"/>
                  <a:pt x="0" y="611"/>
                </a:cubicBezTo>
                <a:cubicBezTo>
                  <a:pt x="0" y="620"/>
                  <a:pt x="6" y="627"/>
                  <a:pt x="14" y="627"/>
                </a:cubicBezTo>
                <a:cubicBezTo>
                  <a:pt x="14" y="627"/>
                  <a:pt x="14" y="627"/>
                  <a:pt x="707" y="627"/>
                </a:cubicBezTo>
                <a:cubicBezTo>
                  <a:pt x="714" y="627"/>
                  <a:pt x="722" y="620"/>
                  <a:pt x="722" y="611"/>
                </a:cubicBezTo>
                <a:cubicBezTo>
                  <a:pt x="722" y="603"/>
                  <a:pt x="714" y="597"/>
                  <a:pt x="707" y="597"/>
                </a:cubicBezTo>
                <a:close/>
              </a:path>
            </a:pathLst>
          </a:custGeom>
          <a:solidFill>
            <a:srgbClr val="04127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E43151BC-4B83-41F8-AED2-9F75188B8A2F}"/>
              </a:ext>
            </a:extLst>
          </p:cNvPr>
          <p:cNvSpPr txBox="1">
            <a:spLocks noChangeAspect="1"/>
          </p:cNvSpPr>
          <p:nvPr/>
        </p:nvSpPr>
        <p:spPr bwMode="gray">
          <a:xfrm>
            <a:off x="6248225" y="7508633"/>
            <a:ext cx="184121" cy="256747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04127C"/>
                </a:solidFill>
                <a:effectLst/>
                <a:uLnTx/>
                <a:uFillTx/>
              </a:rPr>
              <a:t>\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srgbClr val="04127C"/>
              </a:solidFill>
              <a:effectLst/>
              <a:uLnTx/>
              <a:uFillTx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7EAE213B-8C1F-440C-AD3E-94A7C342708F}"/>
              </a:ext>
            </a:extLst>
          </p:cNvPr>
          <p:cNvGrpSpPr/>
          <p:nvPr/>
        </p:nvGrpSpPr>
        <p:grpSpPr>
          <a:xfrm>
            <a:off x="2420638" y="7423138"/>
            <a:ext cx="823979" cy="514693"/>
            <a:chOff x="2395924" y="7696271"/>
            <a:chExt cx="823979" cy="514693"/>
          </a:xfrm>
        </p:grpSpPr>
        <p:sp>
          <p:nvSpPr>
            <p:cNvPr id="64" name="Freeform 80">
              <a:extLst>
                <a:ext uri="{FF2B5EF4-FFF2-40B4-BE49-F238E27FC236}">
                  <a16:creationId xmlns:a16="http://schemas.microsoft.com/office/drawing/2014/main" id="{E7C02EFF-2A64-4967-983B-36050E6260E6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2395924" y="7696271"/>
              <a:ext cx="823979" cy="514693"/>
            </a:xfrm>
            <a:custGeom>
              <a:avLst/>
              <a:gdLst>
                <a:gd name="T0" fmla="*/ 1172 w 1490"/>
                <a:gd name="T1" fmla="*/ 929 h 929"/>
                <a:gd name="T2" fmla="*/ 301 w 1490"/>
                <a:gd name="T3" fmla="*/ 928 h 929"/>
                <a:gd name="T4" fmla="*/ 0 w 1490"/>
                <a:gd name="T5" fmla="*/ 600 h 929"/>
                <a:gd name="T6" fmla="*/ 245 w 1490"/>
                <a:gd name="T7" fmla="*/ 282 h 929"/>
                <a:gd name="T8" fmla="*/ 571 w 1490"/>
                <a:gd name="T9" fmla="*/ 0 h 929"/>
                <a:gd name="T10" fmla="*/ 837 w 1490"/>
                <a:gd name="T11" fmla="*/ 136 h 929"/>
                <a:gd name="T12" fmla="*/ 1139 w 1490"/>
                <a:gd name="T13" fmla="*/ 262 h 929"/>
                <a:gd name="T14" fmla="*/ 1490 w 1490"/>
                <a:gd name="T15" fmla="*/ 595 h 929"/>
                <a:gd name="T16" fmla="*/ 1172 w 1490"/>
                <a:gd name="T17" fmla="*/ 929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0" h="929">
                  <a:moveTo>
                    <a:pt x="1172" y="929"/>
                  </a:moveTo>
                  <a:cubicBezTo>
                    <a:pt x="301" y="928"/>
                    <a:pt x="301" y="928"/>
                    <a:pt x="301" y="928"/>
                  </a:cubicBezTo>
                  <a:cubicBezTo>
                    <a:pt x="128" y="911"/>
                    <a:pt x="0" y="771"/>
                    <a:pt x="0" y="600"/>
                  </a:cubicBezTo>
                  <a:cubicBezTo>
                    <a:pt x="0" y="450"/>
                    <a:pt x="102" y="320"/>
                    <a:pt x="245" y="282"/>
                  </a:cubicBezTo>
                  <a:cubicBezTo>
                    <a:pt x="268" y="122"/>
                    <a:pt x="407" y="0"/>
                    <a:pt x="571" y="0"/>
                  </a:cubicBezTo>
                  <a:cubicBezTo>
                    <a:pt x="677" y="0"/>
                    <a:pt x="775" y="50"/>
                    <a:pt x="837" y="136"/>
                  </a:cubicBezTo>
                  <a:cubicBezTo>
                    <a:pt x="976" y="106"/>
                    <a:pt x="1087" y="179"/>
                    <a:pt x="1139" y="262"/>
                  </a:cubicBezTo>
                  <a:cubicBezTo>
                    <a:pt x="1334" y="250"/>
                    <a:pt x="1490" y="411"/>
                    <a:pt x="1490" y="595"/>
                  </a:cubicBezTo>
                  <a:cubicBezTo>
                    <a:pt x="1490" y="774"/>
                    <a:pt x="1350" y="921"/>
                    <a:pt x="1172" y="9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Freeform 81">
              <a:extLst>
                <a:ext uri="{FF2B5EF4-FFF2-40B4-BE49-F238E27FC236}">
                  <a16:creationId xmlns:a16="http://schemas.microsoft.com/office/drawing/2014/main" id="{1C770505-798E-4706-8259-C659A6E514E4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2432105" y="7732451"/>
              <a:ext cx="750451" cy="441166"/>
            </a:xfrm>
            <a:custGeom>
              <a:avLst/>
              <a:gdLst>
                <a:gd name="T0" fmla="*/ 242 w 1359"/>
                <a:gd name="T1" fmla="*/ 271 h 797"/>
                <a:gd name="T2" fmla="*/ 2 w 1359"/>
                <a:gd name="T3" fmla="*/ 534 h 797"/>
                <a:gd name="T4" fmla="*/ 239 w 1359"/>
                <a:gd name="T5" fmla="*/ 796 h 797"/>
                <a:gd name="T6" fmla="*/ 1105 w 1359"/>
                <a:gd name="T7" fmla="*/ 797 h 797"/>
                <a:gd name="T8" fmla="*/ 1359 w 1359"/>
                <a:gd name="T9" fmla="*/ 529 h 797"/>
                <a:gd name="T10" fmla="*/ 1038 w 1359"/>
                <a:gd name="T11" fmla="*/ 266 h 797"/>
                <a:gd name="T12" fmla="*/ 743 w 1359"/>
                <a:gd name="T13" fmla="*/ 147 h 797"/>
                <a:gd name="T14" fmla="*/ 506 w 1359"/>
                <a:gd name="T15" fmla="*/ 1 h 797"/>
                <a:gd name="T16" fmla="*/ 242 w 1359"/>
                <a:gd name="T17" fmla="*/ 271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9" h="797">
                  <a:moveTo>
                    <a:pt x="242" y="271"/>
                  </a:moveTo>
                  <a:cubicBezTo>
                    <a:pt x="209" y="271"/>
                    <a:pt x="5" y="315"/>
                    <a:pt x="2" y="534"/>
                  </a:cubicBezTo>
                  <a:cubicBezTo>
                    <a:pt x="0" y="670"/>
                    <a:pt x="104" y="783"/>
                    <a:pt x="239" y="796"/>
                  </a:cubicBezTo>
                  <a:cubicBezTo>
                    <a:pt x="1105" y="797"/>
                    <a:pt x="1105" y="797"/>
                    <a:pt x="1105" y="797"/>
                  </a:cubicBezTo>
                  <a:cubicBezTo>
                    <a:pt x="1247" y="790"/>
                    <a:pt x="1359" y="674"/>
                    <a:pt x="1359" y="529"/>
                  </a:cubicBezTo>
                  <a:cubicBezTo>
                    <a:pt x="1346" y="301"/>
                    <a:pt x="1155" y="246"/>
                    <a:pt x="1038" y="266"/>
                  </a:cubicBezTo>
                  <a:cubicBezTo>
                    <a:pt x="1031" y="245"/>
                    <a:pt x="956" y="70"/>
                    <a:pt x="743" y="147"/>
                  </a:cubicBezTo>
                  <a:cubicBezTo>
                    <a:pt x="687" y="47"/>
                    <a:pt x="597" y="0"/>
                    <a:pt x="506" y="1"/>
                  </a:cubicBezTo>
                  <a:cubicBezTo>
                    <a:pt x="270" y="3"/>
                    <a:pt x="245" y="206"/>
                    <a:pt x="24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pic>
        <p:nvPicPr>
          <p:cNvPr id="66" name="図 65">
            <a:extLst>
              <a:ext uri="{FF2B5EF4-FFF2-40B4-BE49-F238E27FC236}">
                <a16:creationId xmlns:a16="http://schemas.microsoft.com/office/drawing/2014/main" id="{3148B3F8-3ED3-4E8D-A249-1E9322174BB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6785" y="7700438"/>
            <a:ext cx="298459" cy="493309"/>
          </a:xfrm>
          <a:prstGeom prst="rect">
            <a:avLst/>
          </a:prstGeom>
        </p:spPr>
      </p:pic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6D94E2F7-8F70-4AAA-982A-408B847F60DD}"/>
              </a:ext>
            </a:extLst>
          </p:cNvPr>
          <p:cNvSpPr txBox="1"/>
          <p:nvPr/>
        </p:nvSpPr>
        <p:spPr>
          <a:xfrm>
            <a:off x="4640726" y="9621352"/>
            <a:ext cx="22172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kumimoji="1" lang="en-US" altLang="ja-JP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kumimoji="1"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本チラシは、</a:t>
            </a:r>
            <a:r>
              <a:rPr kumimoji="1" lang="en-US" altLang="ja-JP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2022</a:t>
            </a:r>
            <a:r>
              <a:rPr kumimoji="1"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</a:t>
            </a:r>
            <a:r>
              <a:rPr kumimoji="1" lang="en-US" altLang="ja-JP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kumimoji="1"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月時点のものです。</a:t>
            </a:r>
          </a:p>
        </p:txBody>
      </p:sp>
    </p:spTree>
    <p:extLst>
      <p:ext uri="{BB962C8B-B14F-4D97-AF65-F5344CB8AC3E}">
        <p14:creationId xmlns:p14="http://schemas.microsoft.com/office/powerpoint/2010/main" val="126631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C_Theme_A_UD_2021_jp">
  <a:themeElements>
    <a:clrScheme name="NEC_Color_2021">
      <a:dk1>
        <a:srgbClr val="000000"/>
      </a:dk1>
      <a:lt1>
        <a:srgbClr val="FFFFFF"/>
      </a:lt1>
      <a:dk2>
        <a:srgbClr val="04127C"/>
      </a:dk2>
      <a:lt2>
        <a:srgbClr val="858585"/>
      </a:lt2>
      <a:accent1>
        <a:srgbClr val="1E32A5"/>
      </a:accent1>
      <a:accent2>
        <a:srgbClr val="286EBE"/>
      </a:accent2>
      <a:accent3>
        <a:srgbClr val="419B91"/>
      </a:accent3>
      <a:accent4>
        <a:srgbClr val="D2BE00"/>
      </a:accent4>
      <a:accent5>
        <a:srgbClr val="DC8C23"/>
      </a:accent5>
      <a:accent6>
        <a:srgbClr val="BE375A"/>
      </a:accent6>
      <a:hlink>
        <a:srgbClr val="4575FD"/>
      </a:hlink>
      <a:folHlink>
        <a:srgbClr val="9E5ECE"/>
      </a:folHlink>
    </a:clrScheme>
    <a:fontScheme name="NEC_Font_UD_2021_jp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chemeClr val="bg1">
              <a:lumMod val="65000"/>
            </a:schemeClr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b="0">
            <a:solidFill>
              <a:schemeClr val="bg1"/>
            </a:solidFill>
            <a:latin typeface="+mj-ea"/>
            <a:ea typeface="+mj-ea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a:style>
    </a:spDef>
    <a:lnDef>
      <a:spPr bwMode="auto">
        <a:solidFill>
          <a:schemeClr val="bg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tx1">
                    <a:alpha val="50000"/>
                  </a:scheme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fontAlgn="base">
          <a:defRPr kumimoji="1" dirty="0" smtClean="0">
            <a:solidFill>
              <a:schemeClr val="tx1">
                <a:lumMod val="85000"/>
                <a:lumOff val="1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??テーマ">
  <a:themeElements>
    <a:clrScheme name="orchestratingcolor_2020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B6E00"/>
      </a:accent1>
      <a:accent2>
        <a:srgbClr val="D3272F"/>
      </a:accent2>
      <a:accent3>
        <a:srgbClr val="518335"/>
      </a:accent3>
      <a:accent4>
        <a:srgbClr val="338691"/>
      </a:accent4>
      <a:accent5>
        <a:srgbClr val="5E4771"/>
      </a:accent5>
      <a:accent6>
        <a:srgbClr val="0052C0"/>
      </a:accent6>
      <a:hlink>
        <a:srgbClr val="4575FD"/>
      </a:hlink>
      <a:folHlink>
        <a:srgbClr val="9E5ECE"/>
      </a:folHlink>
    </a:clrScheme>
    <a:fontScheme name="orchestratedfont_2015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??テーマ">
  <a:themeElements>
    <a:clrScheme name="orchestratedcolor_201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6491B"/>
      </a:accent1>
      <a:accent2>
        <a:srgbClr val="76161B"/>
      </a:accent2>
      <a:accent3>
        <a:srgbClr val="203315"/>
      </a:accent3>
      <a:accent4>
        <a:srgbClr val="1C4A50"/>
      </a:accent4>
      <a:accent5>
        <a:srgbClr val="31253B"/>
      </a:accent5>
      <a:accent6>
        <a:srgbClr val="002B62"/>
      </a:accent6>
      <a:hlink>
        <a:srgbClr val="4575FD"/>
      </a:hlink>
      <a:folHlink>
        <a:srgbClr val="9E5ECE"/>
      </a:folHlink>
    </a:clrScheme>
    <a:fontScheme name="orchestratedfont_2015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5875</TotalTime>
  <Words>433</Words>
  <Application>Microsoft Office PowerPoint</Application>
  <PresentationFormat>A4 210 x 297 mm</PresentationFormat>
  <Paragraphs>84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BIZ UDPゴシック</vt:lpstr>
      <vt:lpstr>HGP創英角ｺﾞｼｯｸUB</vt:lpstr>
      <vt:lpstr>ＭＳ Ｐゴシック</vt:lpstr>
      <vt:lpstr>Yu Gothic Medium</vt:lpstr>
      <vt:lpstr>メイリオ</vt:lpstr>
      <vt:lpstr>游ゴシック</vt:lpstr>
      <vt:lpstr>游ゴシック Medium</vt:lpstr>
      <vt:lpstr>Arial</vt:lpstr>
      <vt:lpstr>Segoe UI</vt:lpstr>
      <vt:lpstr>Tahoma</vt:lpstr>
      <vt:lpstr>Wingdings</vt:lpstr>
      <vt:lpstr>NEC_Theme_A_UD_2021_jp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0000016445303</dc:creator>
  <cp:lastModifiedBy>成　敬玉</cp:lastModifiedBy>
  <cp:revision>238</cp:revision>
  <cp:lastPrinted>2015-06-16T08:11:49Z</cp:lastPrinted>
  <dcterms:created xsi:type="dcterms:W3CDTF">2015-04-16T03:28:40Z</dcterms:created>
  <dcterms:modified xsi:type="dcterms:W3CDTF">2022-03-14T10:59:04Z</dcterms:modified>
</cp:coreProperties>
</file>