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5"/>
    <p:sldMasterId id="2147483720" r:id="rId6"/>
  </p:sldMasterIdLst>
  <p:sldIdLst>
    <p:sldId id="290" r:id="rId7"/>
    <p:sldId id="270" r:id="rId8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119" userDrawn="1">
          <p15:clr>
            <a:srgbClr val="A4A3A4"/>
          </p15:clr>
        </p15:guide>
        <p15:guide id="4" pos="4201" userDrawn="1">
          <p15:clr>
            <a:srgbClr val="A4A3A4"/>
          </p15:clr>
        </p15:guide>
        <p15:guide id="5" pos="4065" userDrawn="1">
          <p15:clr>
            <a:srgbClr val="A4A3A4"/>
          </p15:clr>
        </p15:guide>
        <p15:guide id="6" pos="255" userDrawn="1">
          <p15:clr>
            <a:srgbClr val="A4A3A4"/>
          </p15:clr>
        </p15:guide>
        <p15:guide id="7" orient="horz" pos="6091" userDrawn="1">
          <p15:clr>
            <a:srgbClr val="A4A3A4"/>
          </p15:clr>
        </p15:guide>
        <p15:guide id="9" orient="horz" pos="81" userDrawn="1">
          <p15:clr>
            <a:srgbClr val="A4A3A4"/>
          </p15:clr>
        </p15:guide>
        <p15:guide id="10" orient="horz" pos="13" userDrawn="1">
          <p15:clr>
            <a:srgbClr val="A4A3A4"/>
          </p15:clr>
        </p15:guide>
        <p15:guide id="11" orient="horz" pos="62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1CA"/>
    <a:srgbClr val="3AF542"/>
    <a:srgbClr val="90EE94"/>
    <a:srgbClr val="077F0D"/>
    <a:srgbClr val="C5C9D1"/>
    <a:srgbClr val="535A69"/>
    <a:srgbClr val="F1F2F4"/>
    <a:srgbClr val="C3D9E6"/>
    <a:srgbClr val="D7D8EE"/>
    <a:srgbClr val="A3C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422E0-1857-489E-AAFB-D0843D3D05F2}" v="7" dt="2022-09-07T06:01:03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104" y="56"/>
      </p:cViewPr>
      <p:guideLst>
        <p:guide orient="horz" pos="3120"/>
        <p:guide pos="2160"/>
        <p:guide pos="119"/>
        <p:guide pos="4201"/>
        <p:guide pos="4065"/>
        <p:guide pos="255"/>
        <p:guide orient="horz" pos="6091"/>
        <p:guide orient="horz" pos="81"/>
        <p:guide orient="horz" pos="13"/>
        <p:guide orient="horz" pos="6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今井 涼太" userId="f69727aa-358d-4e29-8a67-d563a12f2c12" providerId="ADAL" clId="{6AB052B4-A829-4134-AEF1-966C4A4E0350}"/>
    <pc:docChg chg="modSld">
      <pc:chgData name="今井 涼太" userId="f69727aa-358d-4e29-8a67-d563a12f2c12" providerId="ADAL" clId="{6AB052B4-A829-4134-AEF1-966C4A4E0350}" dt="2022-04-01T04:48:14.336" v="22" actId="20577"/>
      <pc:docMkLst>
        <pc:docMk/>
      </pc:docMkLst>
      <pc:sldChg chg="modSp mod">
        <pc:chgData name="今井 涼太" userId="f69727aa-358d-4e29-8a67-d563a12f2c12" providerId="ADAL" clId="{6AB052B4-A829-4134-AEF1-966C4A4E0350}" dt="2022-04-01T04:18:16.317" v="1" actId="20577"/>
        <pc:sldMkLst>
          <pc:docMk/>
          <pc:sldMk cId="3595443904" sldId="270"/>
        </pc:sldMkLst>
        <pc:spChg chg="mod">
          <ac:chgData name="今井 涼太" userId="f69727aa-358d-4e29-8a67-d563a12f2c12" providerId="ADAL" clId="{6AB052B4-A829-4134-AEF1-966C4A4E0350}" dt="2022-04-01T04:18:16.317" v="1" actId="20577"/>
          <ac:spMkLst>
            <pc:docMk/>
            <pc:sldMk cId="3595443904" sldId="270"/>
            <ac:spMk id="114" creationId="{9CE8FC02-CE7C-413D-B565-C2800C60D60E}"/>
          </ac:spMkLst>
        </pc:spChg>
      </pc:sldChg>
      <pc:sldChg chg="modSp mod">
        <pc:chgData name="今井 涼太" userId="f69727aa-358d-4e29-8a67-d563a12f2c12" providerId="ADAL" clId="{6AB052B4-A829-4134-AEF1-966C4A4E0350}" dt="2022-04-01T04:48:14.336" v="22" actId="20577"/>
        <pc:sldMkLst>
          <pc:docMk/>
          <pc:sldMk cId="882553816" sldId="289"/>
        </pc:sldMkLst>
        <pc:spChg chg="mod">
          <ac:chgData name="今井 涼太" userId="f69727aa-358d-4e29-8a67-d563a12f2c12" providerId="ADAL" clId="{6AB052B4-A829-4134-AEF1-966C4A4E0350}" dt="2022-04-01T04:48:14.336" v="22" actId="20577"/>
          <ac:spMkLst>
            <pc:docMk/>
            <pc:sldMk cId="882553816" sldId="289"/>
            <ac:spMk id="49" creationId="{E74CF154-12C1-40E0-B0BD-DDB0D9668384}"/>
          </ac:spMkLst>
        </pc:spChg>
      </pc:sldChg>
    </pc:docChg>
  </pc:docChgLst>
  <pc:docChgLst>
    <pc:chgData name="浅井 慎吾" userId="S::shingo.asai@motex.co.jp::2d44b1c2-2b8b-4f6c-89c6-32b354a92b02" providerId="AD" clId="Web-{3C800B0A-FA7C-50B9-B5A1-93ABB15843D4}"/>
    <pc:docChg chg="modSld">
      <pc:chgData name="浅井 慎吾" userId="S::shingo.asai@motex.co.jp::2d44b1c2-2b8b-4f6c-89c6-32b354a92b02" providerId="AD" clId="Web-{3C800B0A-FA7C-50B9-B5A1-93ABB15843D4}" dt="2022-04-01T04:58:45.582" v="1" actId="20577"/>
      <pc:docMkLst>
        <pc:docMk/>
      </pc:docMkLst>
      <pc:sldChg chg="modSp">
        <pc:chgData name="浅井 慎吾" userId="S::shingo.asai@motex.co.jp::2d44b1c2-2b8b-4f6c-89c6-32b354a92b02" providerId="AD" clId="Web-{3C800B0A-FA7C-50B9-B5A1-93ABB15843D4}" dt="2022-04-01T04:58:45.582" v="1" actId="20577"/>
        <pc:sldMkLst>
          <pc:docMk/>
          <pc:sldMk cId="3595443904" sldId="270"/>
        </pc:sldMkLst>
        <pc:spChg chg="mod">
          <ac:chgData name="浅井 慎吾" userId="S::shingo.asai@motex.co.jp::2d44b1c2-2b8b-4f6c-89c6-32b354a92b02" providerId="AD" clId="Web-{3C800B0A-FA7C-50B9-B5A1-93ABB15843D4}" dt="2022-04-01T04:58:45.582" v="1" actId="20577"/>
          <ac:spMkLst>
            <pc:docMk/>
            <pc:sldMk cId="3595443904" sldId="270"/>
            <ac:spMk id="11" creationId="{9D8B082B-2FD2-413E-9CCD-33FD51300C62}"/>
          </ac:spMkLst>
        </pc:spChg>
      </pc:sldChg>
    </pc:docChg>
  </pc:docChgLst>
  <pc:docChgLst>
    <pc:chgData name="今井 涼太" userId="S::ryota.imai@motex.co.jp::f69727aa-358d-4e29-8a67-d563a12f2c12" providerId="AD" clId="Web-{0E2D0BE2-5C1D-D482-71FA-D0F1587D8CAA}"/>
    <pc:docChg chg="modSld">
      <pc:chgData name="今井 涼太" userId="S::ryota.imai@motex.co.jp::f69727aa-358d-4e29-8a67-d563a12f2c12" providerId="AD" clId="Web-{0E2D0BE2-5C1D-D482-71FA-D0F1587D8CAA}" dt="2021-10-01T05:12:45.406" v="3" actId="20577"/>
      <pc:docMkLst>
        <pc:docMk/>
      </pc:docMkLst>
      <pc:sldChg chg="modSp">
        <pc:chgData name="今井 涼太" userId="S::ryota.imai@motex.co.jp::f69727aa-358d-4e29-8a67-d563a12f2c12" providerId="AD" clId="Web-{0E2D0BE2-5C1D-D482-71FA-D0F1587D8CAA}" dt="2021-10-01T05:12:45.406" v="3" actId="20577"/>
        <pc:sldMkLst>
          <pc:docMk/>
          <pc:sldMk cId="3595443904" sldId="270"/>
        </pc:sldMkLst>
        <pc:spChg chg="mod">
          <ac:chgData name="今井 涼太" userId="S::ryota.imai@motex.co.jp::f69727aa-358d-4e29-8a67-d563a12f2c12" providerId="AD" clId="Web-{0E2D0BE2-5C1D-D482-71FA-D0F1587D8CAA}" dt="2021-10-01T05:12:33.452" v="0" actId="14100"/>
          <ac:spMkLst>
            <pc:docMk/>
            <pc:sldMk cId="3595443904" sldId="270"/>
            <ac:spMk id="59" creationId="{6D023D84-3BF1-45E5-9F6D-459CCF1D82A7}"/>
          </ac:spMkLst>
        </pc:spChg>
        <pc:spChg chg="mod">
          <ac:chgData name="今井 涼太" userId="S::ryota.imai@motex.co.jp::f69727aa-358d-4e29-8a67-d563a12f2c12" providerId="AD" clId="Web-{0E2D0BE2-5C1D-D482-71FA-D0F1587D8CAA}" dt="2021-10-01T05:12:45.406" v="3" actId="20577"/>
          <ac:spMkLst>
            <pc:docMk/>
            <pc:sldMk cId="3595443904" sldId="270"/>
            <ac:spMk id="114" creationId="{9CE8FC02-CE7C-413D-B565-C2800C60D60E}"/>
          </ac:spMkLst>
        </pc:spChg>
      </pc:sldChg>
    </pc:docChg>
  </pc:docChgLst>
  <pc:docChgLst>
    <pc:chgData name="浅井 慎吾" userId="2d44b1c2-2b8b-4f6c-89c6-32b354a92b02" providerId="ADAL" clId="{E0E9D6EE-BEE4-4538-A2AB-56D28E1414C0}"/>
    <pc:docChg chg="modSld">
      <pc:chgData name="浅井 慎吾" userId="2d44b1c2-2b8b-4f6c-89c6-32b354a92b02" providerId="ADAL" clId="{E0E9D6EE-BEE4-4538-A2AB-56D28E1414C0}" dt="2022-04-01T04:57:54.648" v="18"/>
      <pc:docMkLst>
        <pc:docMk/>
      </pc:docMkLst>
      <pc:sldChg chg="modSp mod">
        <pc:chgData name="浅井 慎吾" userId="2d44b1c2-2b8b-4f6c-89c6-32b354a92b02" providerId="ADAL" clId="{E0E9D6EE-BEE4-4538-A2AB-56D28E1414C0}" dt="2022-04-01T04:57:54.648" v="18"/>
        <pc:sldMkLst>
          <pc:docMk/>
          <pc:sldMk cId="3595443904" sldId="270"/>
        </pc:sldMkLst>
        <pc:spChg chg="mod">
          <ac:chgData name="浅井 慎吾" userId="2d44b1c2-2b8b-4f6c-89c6-32b354a92b02" providerId="ADAL" clId="{E0E9D6EE-BEE4-4538-A2AB-56D28E1414C0}" dt="2022-04-01T04:57:54.648" v="18"/>
          <ac:spMkLst>
            <pc:docMk/>
            <pc:sldMk cId="3595443904" sldId="270"/>
            <ac:spMk id="11" creationId="{9D8B082B-2FD2-413E-9CCD-33FD51300C62}"/>
          </ac:spMkLst>
        </pc:spChg>
      </pc:sldChg>
    </pc:docChg>
  </pc:docChgLst>
  <pc:docChgLst>
    <pc:chgData name="今井 涼太" userId="f69727aa-358d-4e29-8a67-d563a12f2c12" providerId="ADAL" clId="{4EE422E0-1857-489E-AAFB-D0843D3D05F2}"/>
    <pc:docChg chg="custSel addSld delSld modSld">
      <pc:chgData name="今井 涼太" userId="f69727aa-358d-4e29-8a67-d563a12f2c12" providerId="ADAL" clId="{4EE422E0-1857-489E-AAFB-D0843D3D05F2}" dt="2022-09-07T06:01:05.809" v="96" actId="6549"/>
      <pc:docMkLst>
        <pc:docMk/>
      </pc:docMkLst>
      <pc:sldChg chg="addSp delSp modSp mod">
        <pc:chgData name="今井 涼太" userId="f69727aa-358d-4e29-8a67-d563a12f2c12" providerId="ADAL" clId="{4EE422E0-1857-489E-AAFB-D0843D3D05F2}" dt="2022-09-07T06:01:05.809" v="96" actId="6549"/>
        <pc:sldMkLst>
          <pc:docMk/>
          <pc:sldMk cId="3595443904" sldId="270"/>
        </pc:sldMkLst>
        <pc:spChg chg="mod">
          <ac:chgData name="今井 涼太" userId="f69727aa-358d-4e29-8a67-d563a12f2c12" providerId="ADAL" clId="{4EE422E0-1857-489E-AAFB-D0843D3D05F2}" dt="2022-09-07T06:00:42.896" v="36" actId="20577"/>
          <ac:spMkLst>
            <pc:docMk/>
            <pc:sldMk cId="3595443904" sldId="270"/>
            <ac:spMk id="59" creationId="{6D023D84-3BF1-45E5-9F6D-459CCF1D82A7}"/>
          </ac:spMkLst>
        </pc:spChg>
        <pc:spChg chg="mod">
          <ac:chgData name="今井 涼太" userId="f69727aa-358d-4e29-8a67-d563a12f2c12" providerId="ADAL" clId="{4EE422E0-1857-489E-AAFB-D0843D3D05F2}" dt="2022-09-07T06:01:05.809" v="96" actId="6549"/>
          <ac:spMkLst>
            <pc:docMk/>
            <pc:sldMk cId="3595443904" sldId="270"/>
            <ac:spMk id="60" creationId="{B0B22ADC-BA7F-41D3-B480-6C53B4DD197E}"/>
          </ac:spMkLst>
        </pc:spChg>
        <pc:spChg chg="mod">
          <ac:chgData name="今井 涼太" userId="f69727aa-358d-4e29-8a67-d563a12f2c12" providerId="ADAL" clId="{4EE422E0-1857-489E-AAFB-D0843D3D05F2}" dt="2022-09-07T06:00:52.756" v="40" actId="20577"/>
          <ac:spMkLst>
            <pc:docMk/>
            <pc:sldMk cId="3595443904" sldId="270"/>
            <ac:spMk id="114" creationId="{9CE8FC02-CE7C-413D-B565-C2800C60D60E}"/>
          </ac:spMkLst>
        </pc:spChg>
        <pc:picChg chg="add">
          <ac:chgData name="今井 涼太" userId="f69727aa-358d-4e29-8a67-d563a12f2c12" providerId="ADAL" clId="{4EE422E0-1857-489E-AAFB-D0843D3D05F2}" dt="2022-09-07T06:00:26.477" v="3" actId="22"/>
          <ac:picMkLst>
            <pc:docMk/>
            <pc:sldMk cId="3595443904" sldId="270"/>
            <ac:picMk id="18" creationId="{7DFF7789-DDDD-D291-FB4F-14740C876577}"/>
          </ac:picMkLst>
        </pc:picChg>
        <pc:picChg chg="del">
          <ac:chgData name="今井 涼太" userId="f69727aa-358d-4e29-8a67-d563a12f2c12" providerId="ADAL" clId="{4EE422E0-1857-489E-AAFB-D0843D3D05F2}" dt="2022-09-07T06:00:26.027" v="2" actId="478"/>
          <ac:picMkLst>
            <pc:docMk/>
            <pc:sldMk cId="3595443904" sldId="270"/>
            <ac:picMk id="74" creationId="{62E4BC4D-28BB-4288-A249-0D72CA12D92B}"/>
          </ac:picMkLst>
        </pc:picChg>
      </pc:sldChg>
      <pc:sldChg chg="del">
        <pc:chgData name="今井 涼太" userId="f69727aa-358d-4e29-8a67-d563a12f2c12" providerId="ADAL" clId="{4EE422E0-1857-489E-AAFB-D0843D3D05F2}" dt="2022-09-07T06:00:13.868" v="1" actId="47"/>
        <pc:sldMkLst>
          <pc:docMk/>
          <pc:sldMk cId="882553816" sldId="289"/>
        </pc:sldMkLst>
      </pc:sldChg>
      <pc:sldChg chg="add">
        <pc:chgData name="今井 涼太" userId="f69727aa-358d-4e29-8a67-d563a12f2c12" providerId="ADAL" clId="{4EE422E0-1857-489E-AAFB-D0843D3D05F2}" dt="2022-09-07T06:00:11.365" v="0"/>
        <pc:sldMkLst>
          <pc:docMk/>
          <pc:sldMk cId="4150616283" sldId="290"/>
        </pc:sldMkLst>
      </pc:sldChg>
    </pc:docChg>
  </pc:docChgLst>
  <pc:docChgLst>
    <pc:chgData name="大野 磨秀" userId="S::mashu.ohno@motex.co.jp::1c03b3e6-4289-4c43-b713-3658f39682c9" providerId="AD" clId="Web-{54EE12B8-6D1D-3260-F60D-8F68A6EC5CC5}"/>
    <pc:docChg chg="modSld">
      <pc:chgData name="大野 磨秀" userId="S::mashu.ohno@motex.co.jp::1c03b3e6-4289-4c43-b713-3658f39682c9" providerId="AD" clId="Web-{54EE12B8-6D1D-3260-F60D-8F68A6EC5CC5}" dt="2022-06-21T23:03:08.157" v="0" actId="20577"/>
      <pc:docMkLst>
        <pc:docMk/>
      </pc:docMkLst>
      <pc:sldChg chg="modSp">
        <pc:chgData name="大野 磨秀" userId="S::mashu.ohno@motex.co.jp::1c03b3e6-4289-4c43-b713-3658f39682c9" providerId="AD" clId="Web-{54EE12B8-6D1D-3260-F60D-8F68A6EC5CC5}" dt="2022-06-21T23:03:08.157" v="0" actId="20577"/>
        <pc:sldMkLst>
          <pc:docMk/>
          <pc:sldMk cId="882553816" sldId="289"/>
        </pc:sldMkLst>
        <pc:spChg chg="mod">
          <ac:chgData name="大野 磨秀" userId="S::mashu.ohno@motex.co.jp::1c03b3e6-4289-4c43-b713-3658f39682c9" providerId="AD" clId="Web-{54EE12B8-6D1D-3260-F60D-8F68A6EC5CC5}" dt="2022-06-21T23:03:08.157" v="0" actId="20577"/>
          <ac:spMkLst>
            <pc:docMk/>
            <pc:sldMk cId="882553816" sldId="289"/>
            <ac:spMk id="40" creationId="{F30ADC2A-C525-495A-B652-5204CC217E48}"/>
          </ac:spMkLst>
        </pc:spChg>
      </pc:sldChg>
    </pc:docChg>
  </pc:docChgLst>
  <pc:docChgLst>
    <pc:chgData name="山田 毅" userId="S::tsuyoshi.yamada@motex.co.jp::c98e2353-f445-4512-a1b8-8871e1ddfe78" providerId="AD" clId="Web-{3791D310-96E4-4458-49C6-D0A867971647}"/>
    <pc:docChg chg="modSld">
      <pc:chgData name="山田 毅" userId="S::tsuyoshi.yamada@motex.co.jp::c98e2353-f445-4512-a1b8-8871e1ddfe78" providerId="AD" clId="Web-{3791D310-96E4-4458-49C6-D0A867971647}" dt="2022-04-13T04:53:06.146" v="0" actId="20577"/>
      <pc:docMkLst>
        <pc:docMk/>
      </pc:docMkLst>
      <pc:sldChg chg="modSp">
        <pc:chgData name="山田 毅" userId="S::tsuyoshi.yamada@motex.co.jp::c98e2353-f445-4512-a1b8-8871e1ddfe78" providerId="AD" clId="Web-{3791D310-96E4-4458-49C6-D0A867971647}" dt="2022-04-13T04:53:06.146" v="0" actId="20577"/>
        <pc:sldMkLst>
          <pc:docMk/>
          <pc:sldMk cId="882553816" sldId="289"/>
        </pc:sldMkLst>
        <pc:spChg chg="mod">
          <ac:chgData name="山田 毅" userId="S::tsuyoshi.yamada@motex.co.jp::c98e2353-f445-4512-a1b8-8871e1ddfe78" providerId="AD" clId="Web-{3791D310-96E4-4458-49C6-D0A867971647}" dt="2022-04-13T04:53:06.146" v="0" actId="20577"/>
          <ac:spMkLst>
            <pc:docMk/>
            <pc:sldMk cId="882553816" sldId="289"/>
            <ac:spMk id="40" creationId="{F30ADC2A-C525-495A-B652-5204CC217E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1728788" cy="9906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179" y="1621191"/>
            <a:ext cx="4945261" cy="344875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179" y="5202944"/>
            <a:ext cx="4945261" cy="2391656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0789" y="7814737"/>
            <a:ext cx="1543050" cy="527403"/>
          </a:xfrm>
        </p:spPr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5178" y="7814737"/>
            <a:ext cx="2882749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6703" y="7814734"/>
            <a:ext cx="433738" cy="527403"/>
          </a:xfrm>
        </p:spPr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79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3" y="6217850"/>
            <a:ext cx="5575700" cy="118351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043" y="875949"/>
            <a:ext cx="5575700" cy="4766346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7401362"/>
            <a:ext cx="5574858" cy="985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9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70" y="880533"/>
            <a:ext cx="5572100" cy="4953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6383867"/>
            <a:ext cx="5571258" cy="19811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45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4"/>
            <a:ext cx="5232798" cy="3969953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61360"/>
            <a:ext cx="4923168" cy="7929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3" y="6225439"/>
            <a:ext cx="5572127" cy="215149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522434" y="1037773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63105" y="3993849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83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3082506"/>
            <a:ext cx="5572126" cy="362820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6727724"/>
            <a:ext cx="5571284" cy="164759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84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5572124" cy="27516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2043" y="3863113"/>
            <a:ext cx="1798256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2044" y="4853713"/>
            <a:ext cx="1797324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9557" y="3867695"/>
            <a:ext cx="1791217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39556" y="4858295"/>
            <a:ext cx="1791719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6999" y="3863113"/>
            <a:ext cx="1797170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16999" y="4853713"/>
            <a:ext cx="1797170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3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42045" y="880533"/>
            <a:ext cx="5572124" cy="27516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2045" y="6362194"/>
            <a:ext cx="1797323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2045" y="3852331"/>
            <a:ext cx="1797323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2045" y="7194575"/>
            <a:ext cx="1797323" cy="118132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5093" y="6362194"/>
            <a:ext cx="1800225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25093" y="3852331"/>
            <a:ext cx="1799404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24271" y="7194571"/>
            <a:ext cx="1800225" cy="117049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7070" y="6362193"/>
            <a:ext cx="1794792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17000" y="3852331"/>
            <a:ext cx="1797170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16999" y="7194569"/>
            <a:ext cx="1797170" cy="117049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53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84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1" y="880534"/>
            <a:ext cx="1127819" cy="74845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043" y="880534"/>
            <a:ext cx="4358582" cy="748453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25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3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43AC7-7507-4C46-8DD4-080E3931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CFA642-F4CC-4377-AEAC-2A3565BE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2C1245-68A3-415C-A046-A010BA39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84D6E2-4D7B-44A7-BF3E-42A0092F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0F2B1A-6501-4AC5-A637-168F9730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9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42046" y="3249259"/>
            <a:ext cx="5572124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194518" y="8498067"/>
            <a:ext cx="1543050" cy="527403"/>
          </a:xfrm>
        </p:spPr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044" y="8498066"/>
            <a:ext cx="350961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0431" y="8498065"/>
            <a:ext cx="433738" cy="527403"/>
          </a:xfrm>
        </p:spPr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45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B1CC5-FFF2-46CB-A8FD-C4D13BF8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4C53CB-D7E0-47C1-8638-9532534F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AB019E-8B92-48D2-8495-64FEC4F3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EE005-2790-4408-ADE6-3642673A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7EF89A-EC61-487C-8917-4E64DF99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39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A0FF2-B494-4539-BD9B-3EAF7B95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FD37DE-2305-4C0E-8BB6-40318E7C4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F226BA-5DF0-44C6-8803-3F854680E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4B8F25-D6B6-4952-8B50-F642A685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8BB6B9-AFD1-414E-AB6D-4D825CCF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7C8BB6-3DAA-4130-BD3A-4DF32A8E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22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00313-D0C7-4064-89C8-CDEF5282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84B10-7FB0-4AE6-8801-794C8AB71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01BCC-3688-4647-A627-CD1545C9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04537C-B8B2-43F0-A2F6-CD8B0C64C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72D528-F8AC-48F9-AFA3-FD0FC4DF3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A85079-B859-46B7-B8D8-E426E0A4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003B3C-2C89-4EBB-9E7B-04B2FFA0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F7C2CE4-23D6-42C9-9791-59D16C77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26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B50CD9-9824-46F3-A84E-D52C15B5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2F05F3-57C2-4D9D-85D6-AFBFE740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22EA8F-A57A-45EA-AEC9-A284A384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EE7CE3-E727-4FDD-995A-20AEAA2A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9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D02D61-A6CE-4CE8-A411-F63F6ABA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2FDFEF-49EE-4ABF-91B9-278D3BA7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C647D-2086-4C13-9811-80E858A3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913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56BD-4568-4AF3-96C0-F9BA1542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34E49C-1B4C-4DC8-9180-7D485943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32220B-5CF8-4640-AF2A-B289940D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4E7492-8E1C-4998-A3A8-2E755873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552612-95A6-4A6A-BFE7-2DF55A74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787E6-47F4-45C6-BBC6-74F732BC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C7D43-4AD8-448F-951E-A786922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3A24FF6-82B1-4A82-A1DE-FA5A6252C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711805-D414-4D1D-8FFB-7517F7386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ADFD62-BC80-4F04-9D2F-D38A94C9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78846A-177D-4956-A2C3-234A4CCD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4D58FC-84B5-440A-BD44-7A9674EE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39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81483-D738-44C9-86B0-3712D70C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CB0111-81F6-4BBD-A55A-58CC7AA0A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D3F076-EBB5-416E-8F4D-373AD94E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50BAA0-9701-4177-9F53-1DDA79D3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44F19B-3A30-4D97-B06C-1FFB422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3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9E5310F-818F-4E45-8DE8-489389B42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634FCB-DA2C-41CF-8B19-92927F745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88865-2417-4C66-829D-697BB995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43E5ED-9406-41FD-AE3F-59E9DE4A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E87D2E-F358-4169-8A59-34C17CFD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0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2049995"/>
            <a:ext cx="5572125" cy="41206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4" y="6390745"/>
            <a:ext cx="5572125" cy="1985788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8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44" y="3249258"/>
            <a:ext cx="2744094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9258"/>
            <a:ext cx="2742306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4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894295"/>
            <a:ext cx="5572125" cy="21348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177" y="3249258"/>
            <a:ext cx="2576962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44" y="4439353"/>
            <a:ext cx="2744095" cy="3925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8994" y="3249256"/>
            <a:ext cx="2575174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39353"/>
            <a:ext cx="2742306" cy="3925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18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" y="880535"/>
            <a:ext cx="2169021" cy="2368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363" y="856073"/>
            <a:ext cx="3313805" cy="750899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022" y="3249258"/>
            <a:ext cx="2169021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16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2815472" cy="23687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4650" y="880533"/>
            <a:ext cx="2589520" cy="7484536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3249258"/>
            <a:ext cx="2815473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716" y="1"/>
            <a:ext cx="6781331" cy="9906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6" y="3249259"/>
            <a:ext cx="5572124" cy="511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18" y="849806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044" y="8498066"/>
            <a:ext cx="350961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431" y="8498065"/>
            <a:ext cx="433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15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27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1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CBC7A8A-3315-4363-A8BB-E2779CB7FABD}"/>
              </a:ext>
            </a:extLst>
          </p:cNvPr>
          <p:cNvGrpSpPr/>
          <p:nvPr/>
        </p:nvGrpSpPr>
        <p:grpSpPr>
          <a:xfrm>
            <a:off x="-1" y="0"/>
            <a:ext cx="6882726" cy="9920216"/>
            <a:chOff x="72310" y="-13804"/>
            <a:chExt cx="6814580" cy="9821996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6352E57D-F98D-49D0-AD4B-9B3CD9A1F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" t="186" b="97947"/>
            <a:stretch/>
          </p:blipFill>
          <p:spPr>
            <a:xfrm>
              <a:off x="72311" y="9628855"/>
              <a:ext cx="6814578" cy="179337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759D0C8B-E85B-42AA-898F-87B53C97D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"/>
            <a:stretch/>
          </p:blipFill>
          <p:spPr>
            <a:xfrm>
              <a:off x="72310" y="4812129"/>
              <a:ext cx="6814580" cy="484871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F81C130-35CB-4FA4-B705-D82D4F905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"/>
            <a:stretch/>
          </p:blipFill>
          <p:spPr>
            <a:xfrm>
              <a:off x="72310" y="-13804"/>
              <a:ext cx="6814580" cy="4848717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2516C17-BE46-43B3-BD7B-EC508923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/>
          <a:stretch/>
        </p:blipFill>
        <p:spPr>
          <a:xfrm>
            <a:off x="-1" y="2992226"/>
            <a:ext cx="6598403" cy="233291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89B9FBF-BC45-4C12-83A4-D6372725CCB4}"/>
              </a:ext>
            </a:extLst>
          </p:cNvPr>
          <p:cNvGrpSpPr/>
          <p:nvPr/>
        </p:nvGrpSpPr>
        <p:grpSpPr>
          <a:xfrm>
            <a:off x="818510" y="2073033"/>
            <a:ext cx="5220980" cy="317165"/>
            <a:chOff x="5590677" y="1829748"/>
            <a:chExt cx="5220980" cy="31716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E734699-D17B-44FD-92E2-8FDA45B16922}"/>
                </a:ext>
              </a:extLst>
            </p:cNvPr>
            <p:cNvSpPr/>
            <p:nvPr/>
          </p:nvSpPr>
          <p:spPr>
            <a:xfrm>
              <a:off x="5590677" y="1850678"/>
              <a:ext cx="5220980" cy="29623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業界最高峰の</a:t>
              </a:r>
              <a:r>
                <a:rPr lang="en-US" altLang="ja-JP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AI</a:t>
              </a:r>
              <a:r>
                <a:rPr lang="ja-JP" altLang="en-US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アンチウイルスをお手軽にご利用いただけます！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85258A45-5C49-4509-BD8C-EAF291D8CC0D}"/>
                </a:ext>
              </a:extLst>
            </p:cNvPr>
            <p:cNvSpPr/>
            <p:nvPr/>
          </p:nvSpPr>
          <p:spPr>
            <a:xfrm>
              <a:off x="8341662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5B159551-5881-47A8-A069-AC7AC2494A51}"/>
                </a:ext>
              </a:extLst>
            </p:cNvPr>
            <p:cNvSpPr/>
            <p:nvPr/>
          </p:nvSpPr>
          <p:spPr>
            <a:xfrm>
              <a:off x="8523907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175FF0E2-F59F-4AFE-852D-BF8D1AF5151A}"/>
                </a:ext>
              </a:extLst>
            </p:cNvPr>
            <p:cNvSpPr/>
            <p:nvPr/>
          </p:nvSpPr>
          <p:spPr>
            <a:xfrm>
              <a:off x="8706152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5B51BFF9-D859-4C22-8DB2-8847326B626C}"/>
                </a:ext>
              </a:extLst>
            </p:cNvPr>
            <p:cNvSpPr/>
            <p:nvPr/>
          </p:nvSpPr>
          <p:spPr>
            <a:xfrm>
              <a:off x="8888397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正方形/長方形 28">
            <a:extLst>
              <a:ext uri="{FF2B5EF4-FFF2-40B4-BE49-F238E27FC236}">
                <a16:creationId xmlns:a16="http://schemas.microsoft.com/office/drawing/2014/main" id="{685915E9-8A43-40EB-A7AF-84223FFDE493}"/>
              </a:ext>
            </a:extLst>
          </p:cNvPr>
          <p:cNvSpPr/>
          <p:nvPr/>
        </p:nvSpPr>
        <p:spPr>
          <a:xfrm>
            <a:off x="-1" y="5253658"/>
            <a:ext cx="5747664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A3C9D7">
              <a:alpha val="6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28">
            <a:extLst>
              <a:ext uri="{FF2B5EF4-FFF2-40B4-BE49-F238E27FC236}">
                <a16:creationId xmlns:a16="http://schemas.microsoft.com/office/drawing/2014/main" id="{D59CCCFE-7FCC-433A-9970-73868C14C8EF}"/>
              </a:ext>
            </a:extLst>
          </p:cNvPr>
          <p:cNvSpPr/>
          <p:nvPr/>
        </p:nvSpPr>
        <p:spPr>
          <a:xfrm>
            <a:off x="-1" y="6372590"/>
            <a:ext cx="5222188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C3D9E6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28">
            <a:extLst>
              <a:ext uri="{FF2B5EF4-FFF2-40B4-BE49-F238E27FC236}">
                <a16:creationId xmlns:a16="http://schemas.microsoft.com/office/drawing/2014/main" id="{A680D4E3-6F9D-4AA8-BB52-373FA5E1DA79}"/>
              </a:ext>
            </a:extLst>
          </p:cNvPr>
          <p:cNvSpPr/>
          <p:nvPr/>
        </p:nvSpPr>
        <p:spPr>
          <a:xfrm>
            <a:off x="0" y="7491522"/>
            <a:ext cx="4679616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CFDAE9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28">
            <a:extLst>
              <a:ext uri="{FF2B5EF4-FFF2-40B4-BE49-F238E27FC236}">
                <a16:creationId xmlns:a16="http://schemas.microsoft.com/office/drawing/2014/main" id="{C15EC125-4014-4CFB-93D7-C413E7667E45}"/>
              </a:ext>
            </a:extLst>
          </p:cNvPr>
          <p:cNvSpPr/>
          <p:nvPr/>
        </p:nvSpPr>
        <p:spPr>
          <a:xfrm>
            <a:off x="-3" y="8610454"/>
            <a:ext cx="4154383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D7D8E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D3E6967-80B4-45C6-B713-C3EB890B1419}"/>
              </a:ext>
            </a:extLst>
          </p:cNvPr>
          <p:cNvCxnSpPr/>
          <p:nvPr/>
        </p:nvCxnSpPr>
        <p:spPr>
          <a:xfrm>
            <a:off x="-14210" y="6101810"/>
            <a:ext cx="52863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69F5B9D0-4917-4F73-9335-453821250862}"/>
              </a:ext>
            </a:extLst>
          </p:cNvPr>
          <p:cNvCxnSpPr/>
          <p:nvPr/>
        </p:nvCxnSpPr>
        <p:spPr>
          <a:xfrm>
            <a:off x="6568" y="7193264"/>
            <a:ext cx="47856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C945A48-9A4D-47F6-839A-2494D536DBBF}"/>
              </a:ext>
            </a:extLst>
          </p:cNvPr>
          <p:cNvCxnSpPr/>
          <p:nvPr/>
        </p:nvCxnSpPr>
        <p:spPr>
          <a:xfrm>
            <a:off x="4263" y="8334696"/>
            <a:ext cx="42895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32BC7E05-653D-4D56-BEE5-AE939A936A15}"/>
              </a:ext>
            </a:extLst>
          </p:cNvPr>
          <p:cNvCxnSpPr/>
          <p:nvPr/>
        </p:nvCxnSpPr>
        <p:spPr>
          <a:xfrm>
            <a:off x="5174" y="9452296"/>
            <a:ext cx="3806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59DB652-9AC6-4BF1-9DA0-8012CE6E2089}"/>
              </a:ext>
            </a:extLst>
          </p:cNvPr>
          <p:cNvSpPr/>
          <p:nvPr/>
        </p:nvSpPr>
        <p:spPr>
          <a:xfrm>
            <a:off x="114189" y="5360031"/>
            <a:ext cx="6568121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超高精度の</a:t>
            </a:r>
            <a:r>
              <a:rPr lang="en-US" altLang="ja-JP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アンチウイルス 　　　　　　　　　　  だから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マルウェア感染を</a:t>
            </a:r>
            <a:r>
              <a:rPr lang="en-US" altLang="ja-JP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99</a:t>
            </a: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％以上防げる！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5A5F475-B721-4D1D-AC27-3F5308B19E7D}"/>
              </a:ext>
            </a:extLst>
          </p:cNvPr>
          <p:cNvSpPr/>
          <p:nvPr/>
        </p:nvSpPr>
        <p:spPr>
          <a:xfrm>
            <a:off x="114189" y="6443319"/>
            <a:ext cx="6484213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セキュリティメーカーによる運用代行・定期レポート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サービスがあるから、専任担当不在でも大丈夫！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CF154-12C1-40E0-B0BD-DDB0D9668384}"/>
              </a:ext>
            </a:extLst>
          </p:cNvPr>
          <p:cNvSpPr/>
          <p:nvPr/>
        </p:nvSpPr>
        <p:spPr>
          <a:xfrm>
            <a:off x="114189" y="7569946"/>
            <a:ext cx="6338999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LANSCOPE </a:t>
            </a: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エンドポイントマネージャー連携で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操作ログからマルウェアの侵入原因を調査できる！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AAF92CA-87FD-4D09-9D63-877D2262F36D}"/>
              </a:ext>
            </a:extLst>
          </p:cNvPr>
          <p:cNvSpPr/>
          <p:nvPr/>
        </p:nvSpPr>
        <p:spPr>
          <a:xfrm>
            <a:off x="114189" y="8715835"/>
            <a:ext cx="4565427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モバイル端末のリモートワイプ機能つきで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リモートワークでの利用に最適！</a:t>
            </a:r>
            <a:endParaRPr lang="ja-JP" altLang="en-US" sz="7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5DA45DB-988E-499B-AC3E-61D8FDD42F6F}"/>
              </a:ext>
            </a:extLst>
          </p:cNvPr>
          <p:cNvSpPr/>
          <p:nvPr/>
        </p:nvSpPr>
        <p:spPr>
          <a:xfrm>
            <a:off x="2997200" y="5747371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4770A00-D57C-49CA-8595-36B434661C9A}"/>
              </a:ext>
            </a:extLst>
          </p:cNvPr>
          <p:cNvSpPr/>
          <p:nvPr/>
        </p:nvSpPr>
        <p:spPr>
          <a:xfrm>
            <a:off x="114188" y="9617040"/>
            <a:ext cx="78360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 NSS Labs Advanced Endpoint Protection Test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結果より／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：有償オプションサービスです</a:t>
            </a:r>
            <a:endParaRPr kumimoji="1" lang="en-US" altLang="ja-JP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：別途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LANSCOPE 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エンドポイントマネージャーの導入が必要です／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※4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：リモートワイプには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LANSCOPE 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エンドポイントマネージャー クラウド版 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Free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を利用します</a:t>
            </a:r>
            <a:endParaRPr kumimoji="1" lang="en-US" altLang="ja-JP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2527AB5-5458-46BD-AAD4-6C1515ED1E0E}"/>
              </a:ext>
            </a:extLst>
          </p:cNvPr>
          <p:cNvSpPr/>
          <p:nvPr/>
        </p:nvSpPr>
        <p:spPr>
          <a:xfrm>
            <a:off x="4013200" y="6870590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BA4F110-9BF1-4281-ABBC-3251BCEDBA1E}"/>
              </a:ext>
            </a:extLst>
          </p:cNvPr>
          <p:cNvSpPr/>
          <p:nvPr/>
        </p:nvSpPr>
        <p:spPr>
          <a:xfrm>
            <a:off x="4167837" y="7990248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B789C85-B301-4203-BF50-DA9C211CC1CB}"/>
              </a:ext>
            </a:extLst>
          </p:cNvPr>
          <p:cNvSpPr/>
          <p:nvPr/>
        </p:nvSpPr>
        <p:spPr>
          <a:xfrm>
            <a:off x="2770665" y="9122493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※4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30ADC2A-C525-495A-B652-5204CC217E48}"/>
              </a:ext>
            </a:extLst>
          </p:cNvPr>
          <p:cNvSpPr/>
          <p:nvPr/>
        </p:nvSpPr>
        <p:spPr>
          <a:xfrm>
            <a:off x="736792" y="2564646"/>
            <a:ext cx="2577558" cy="3390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台月額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から利用可能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C3AA485-41E2-4F03-9767-173A9F1AD65C}"/>
              </a:ext>
            </a:extLst>
          </p:cNvPr>
          <p:cNvSpPr/>
          <p:nvPr/>
        </p:nvSpPr>
        <p:spPr>
          <a:xfrm>
            <a:off x="3543650" y="2564646"/>
            <a:ext cx="2577558" cy="3390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運用代行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／定期レポートオプション</a:t>
            </a:r>
          </a:p>
        </p:txBody>
      </p:sp>
      <p:pic>
        <p:nvPicPr>
          <p:cNvPr id="11" name="図 10" descr="図形&#10;&#10;中程度の精度で自動的に生成された説明">
            <a:extLst>
              <a:ext uri="{FF2B5EF4-FFF2-40B4-BE49-F238E27FC236}">
                <a16:creationId xmlns:a16="http://schemas.microsoft.com/office/drawing/2014/main" id="{B4D7DBC6-6ED4-4E5D-84EB-B3B09B308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6" y="899489"/>
            <a:ext cx="5788188" cy="827711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96CAE75-A8D7-5B8C-8F57-0171AFC4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622550" y="5372100"/>
            <a:ext cx="18203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4124CD9-C3A7-2DD5-341C-B886933473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4" b="89865" l="6576" r="93878">
                        <a14:foregroundMark x1="13152" y1="67568" x2="13152" y2="67568"/>
                        <a14:foregroundMark x1="6576" y1="38514" x2="6576" y2="38514"/>
                        <a14:foregroundMark x1="55556" y1="22297" x2="55556" y2="22297"/>
                        <a14:foregroundMark x1="70068" y1="22297" x2="70068" y2="22297"/>
                        <a14:foregroundMark x1="90023" y1="50000" x2="90023" y2="50000"/>
                        <a14:foregroundMark x1="93878" y1="81757" x2="93878" y2="81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688" y="128588"/>
            <a:ext cx="1295400" cy="4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1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図 221">
            <a:extLst>
              <a:ext uri="{FF2B5EF4-FFF2-40B4-BE49-F238E27FC236}">
                <a16:creationId xmlns:a16="http://schemas.microsoft.com/office/drawing/2014/main" id="{7E716647-A591-44AA-AC56-31EC673E1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664" y="-150081"/>
            <a:ext cx="7001328" cy="10206162"/>
          </a:xfrm>
          <a:prstGeom prst="rect">
            <a:avLst/>
          </a:prstGeom>
        </p:spPr>
      </p:pic>
      <p:sp>
        <p:nvSpPr>
          <p:cNvPr id="112" name="四角形: 角を丸くする 111">
            <a:extLst>
              <a:ext uri="{FF2B5EF4-FFF2-40B4-BE49-F238E27FC236}">
                <a16:creationId xmlns:a16="http://schemas.microsoft.com/office/drawing/2014/main" id="{CEB04334-45DF-431F-96E1-F22ED52A5258}"/>
              </a:ext>
            </a:extLst>
          </p:cNvPr>
          <p:cNvSpPr/>
          <p:nvPr/>
        </p:nvSpPr>
        <p:spPr>
          <a:xfrm>
            <a:off x="182568" y="5408815"/>
            <a:ext cx="6496367" cy="3088528"/>
          </a:xfrm>
          <a:prstGeom prst="roundRect">
            <a:avLst>
              <a:gd name="adj" fmla="val 1274"/>
            </a:avLst>
          </a:prstGeom>
          <a:solidFill>
            <a:schemeClr val="bg1"/>
          </a:solidFill>
          <a:ln>
            <a:solidFill>
              <a:srgbClr val="F1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B914ECE-74B4-4344-8F7A-3C9418B00046}"/>
              </a:ext>
            </a:extLst>
          </p:cNvPr>
          <p:cNvSpPr/>
          <p:nvPr/>
        </p:nvSpPr>
        <p:spPr>
          <a:xfrm>
            <a:off x="147843" y="154293"/>
            <a:ext cx="6496367" cy="5151178"/>
          </a:xfrm>
          <a:prstGeom prst="roundRect">
            <a:avLst>
              <a:gd name="adj" fmla="val 1274"/>
            </a:avLst>
          </a:prstGeom>
          <a:solidFill>
            <a:schemeClr val="bg1"/>
          </a:solidFill>
          <a:ln>
            <a:solidFill>
              <a:srgbClr val="F1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1DA1F6C-12D5-405D-8ACC-ED19D83B390F}"/>
              </a:ext>
            </a:extLst>
          </p:cNvPr>
          <p:cNvSpPr/>
          <p:nvPr/>
        </p:nvSpPr>
        <p:spPr>
          <a:xfrm>
            <a:off x="422286" y="7602527"/>
            <a:ext cx="6011061" cy="8319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1F2F4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20727FA-C69A-4DBD-96E7-E3DBBD137136}"/>
              </a:ext>
            </a:extLst>
          </p:cNvPr>
          <p:cNvSpPr/>
          <p:nvPr/>
        </p:nvSpPr>
        <p:spPr>
          <a:xfrm>
            <a:off x="4158919" y="8627730"/>
            <a:ext cx="2510282" cy="1134631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4352B9DA-D9C3-4930-9D2C-6DB06AEB7981}"/>
              </a:ext>
            </a:extLst>
          </p:cNvPr>
          <p:cNvSpPr txBox="1"/>
          <p:nvPr/>
        </p:nvSpPr>
        <p:spPr>
          <a:xfrm>
            <a:off x="130273" y="8653045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r>
              <a:rPr kumimoji="1" lang="ja-JP" altLang="en-US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エムオーテックス株式会社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2D50AB-A207-4DB9-BF84-79D0B6D189B7}"/>
              </a:ext>
            </a:extLst>
          </p:cNvPr>
          <p:cNvSpPr/>
          <p:nvPr/>
        </p:nvSpPr>
        <p:spPr>
          <a:xfrm>
            <a:off x="114862" y="8947103"/>
            <a:ext cx="450904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　阪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532-0011 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大阪市淀川区西中島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5-12-12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エムオーテックス新大阪ビル</a:t>
            </a:r>
            <a:endParaRPr lang="en-US" altLang="ja-JP" sz="8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　京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108-0075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東京都港区港南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1-2-70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品川シーズンテラス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460-0003 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名古屋市中区錦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1-11-11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名古屋インターシティ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九　州</a:t>
            </a:r>
            <a:r>
              <a:rPr lang="en-US" altLang="ja-JP" sz="8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812-0011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福岡市博多区博多駅前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1-15-20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NMF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博多駅前ビル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2F</a:t>
            </a:r>
          </a:p>
          <a:p>
            <a:pPr algn="l">
              <a:lnSpc>
                <a:spcPts val="1200"/>
              </a:lnSpc>
            </a:pP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※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お問い合わせ：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sales</a:t>
            </a:r>
            <a:r>
              <a:rPr lang="ja-JP" altLang="en-US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＠</a:t>
            </a:r>
            <a:r>
              <a:rPr lang="en-US" altLang="ja-JP" sz="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motex.co.jp</a:t>
            </a:r>
            <a:endParaRPr lang="en-US" altLang="ja-JP" sz="6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73">
            <a:extLst>
              <a:ext uri="{FF2B5EF4-FFF2-40B4-BE49-F238E27FC236}">
                <a16:creationId xmlns:a16="http://schemas.microsoft.com/office/drawing/2014/main" id="{2A7D89AD-9345-4D91-873E-A8D2087D7ED9}"/>
              </a:ext>
            </a:extLst>
          </p:cNvPr>
          <p:cNvSpPr txBox="1"/>
          <p:nvPr/>
        </p:nvSpPr>
        <p:spPr>
          <a:xfrm>
            <a:off x="4177255" y="8691659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7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●お問い合わせ先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F4F9F46-DAAD-43DA-8DA6-026203E41F22}"/>
              </a:ext>
            </a:extLst>
          </p:cNvPr>
          <p:cNvSpPr/>
          <p:nvPr/>
        </p:nvSpPr>
        <p:spPr>
          <a:xfrm>
            <a:off x="114862" y="704487"/>
            <a:ext cx="3576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世界で数々の賞を受賞している</a:t>
            </a:r>
            <a:endParaRPr lang="en-US" altLang="ja-JP" sz="1100" b="1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最新鋭</a:t>
            </a:r>
            <a:r>
              <a:rPr lang="en-US" altLang="ja-JP" sz="11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AI</a:t>
            </a: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アンチウイルス</a:t>
            </a:r>
            <a:endParaRPr lang="en-US" altLang="ja-JP" sz="1100" b="1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4895BF9-D73A-42BB-9B81-029F7B7C0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18915" r="79691" b="37525"/>
          <a:stretch/>
        </p:blipFill>
        <p:spPr>
          <a:xfrm>
            <a:off x="627956" y="1142558"/>
            <a:ext cx="496940" cy="47232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660495D-6657-4A2A-BCEC-B1ACEFE48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6" t="18915" r="41195" b="54329"/>
          <a:stretch/>
        </p:blipFill>
        <p:spPr>
          <a:xfrm>
            <a:off x="419772" y="1728599"/>
            <a:ext cx="913306" cy="290119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ED63058-4F5D-479D-A2E2-CC0DC923C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4" t="18915" r="6445" b="54329"/>
          <a:stretch/>
        </p:blipFill>
        <p:spPr>
          <a:xfrm>
            <a:off x="376211" y="2134566"/>
            <a:ext cx="1000429" cy="28440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AE4F3E35-4634-426A-B532-F6140DBDE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12" y="985502"/>
            <a:ext cx="3244876" cy="1605126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B7EA91A-82AF-4044-BE50-FF444EA8091C}"/>
              </a:ext>
            </a:extLst>
          </p:cNvPr>
          <p:cNvSpPr/>
          <p:nvPr/>
        </p:nvSpPr>
        <p:spPr>
          <a:xfrm>
            <a:off x="3315100" y="704487"/>
            <a:ext cx="3576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平均</a:t>
            </a:r>
            <a:r>
              <a:rPr lang="en-US" altLang="ja-JP" sz="11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25</a:t>
            </a:r>
            <a:r>
              <a:rPr lang="ja-JP" altLang="en-US" sz="11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か月前</a:t>
            </a:r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に、未来に発生する</a:t>
            </a:r>
            <a:endParaRPr lang="en-US" altLang="ja-JP" sz="1100" b="1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マルウェアを予測して検知</a:t>
            </a:r>
            <a:endParaRPr lang="en-US" altLang="ja-JP" sz="1100" b="1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D023D84-3BF1-45E5-9F6D-459CCF1D82A7}"/>
              </a:ext>
            </a:extLst>
          </p:cNvPr>
          <p:cNvSpPr txBox="1"/>
          <p:nvPr/>
        </p:nvSpPr>
        <p:spPr>
          <a:xfrm>
            <a:off x="190894" y="5422423"/>
            <a:ext cx="6471768" cy="9909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台数無制限</a:t>
            </a:r>
            <a:r>
              <a:rPr kumimoji="1" lang="en-US" altLang="ja-JP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】AI</a:t>
            </a: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アンチウイルス無料体験キャンペーン</a:t>
            </a:r>
            <a:endParaRPr kumimoji="1" lang="en-US" altLang="ja-JP" b="1" dirty="0">
              <a:solidFill>
                <a:srgbClr val="077F0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b="1" dirty="0" err="1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CylancePROTECT</a:t>
            </a:r>
            <a:r>
              <a:rPr kumimoji="1" lang="en-US" altLang="ja-JP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を気軽に使ってみよう～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0B22ADC-BA7F-41D3-B480-6C53B4DD197E}"/>
              </a:ext>
            </a:extLst>
          </p:cNvPr>
          <p:cNvSpPr/>
          <p:nvPr/>
        </p:nvSpPr>
        <p:spPr>
          <a:xfrm>
            <a:off x="404813" y="6418492"/>
            <a:ext cx="4920505" cy="99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CylancePROTECT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 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ヶ月無料で何台でも体験できます。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自社の環境で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CylancePROTECT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の検知力の高さを体験でき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体験後には、マルウェア検知結果のサマリーレポートをプレゼント！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を活用した最新鋭のアンチウイルスを、この機会にご体験ください。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5E63C5E-2379-4B92-A43C-1BAC99F14750}"/>
              </a:ext>
            </a:extLst>
          </p:cNvPr>
          <p:cNvGrpSpPr/>
          <p:nvPr/>
        </p:nvGrpSpPr>
        <p:grpSpPr>
          <a:xfrm>
            <a:off x="3922450" y="7748599"/>
            <a:ext cx="2372359" cy="596602"/>
            <a:chOff x="4264847" y="7667468"/>
            <a:chExt cx="2372359" cy="596602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DD019C1-F8AA-4BD8-BA7E-F379D53AAD50}"/>
                </a:ext>
              </a:extLst>
            </p:cNvPr>
            <p:cNvSpPr/>
            <p:nvPr/>
          </p:nvSpPr>
          <p:spPr>
            <a:xfrm>
              <a:off x="4451293" y="7667468"/>
              <a:ext cx="1999469" cy="596602"/>
            </a:xfrm>
            <a:prstGeom prst="rect">
              <a:avLst/>
            </a:prstGeom>
            <a:solidFill>
              <a:schemeClr val="bg1"/>
            </a:solidFill>
            <a:ln w="63500" cmpd="thickThin">
              <a:solidFill>
                <a:srgbClr val="077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06DE37C-1B8F-4E44-BBE2-24E6FA20387B}"/>
                </a:ext>
              </a:extLst>
            </p:cNvPr>
            <p:cNvSpPr txBox="1"/>
            <p:nvPr/>
          </p:nvSpPr>
          <p:spPr>
            <a:xfrm>
              <a:off x="4451293" y="7694054"/>
              <a:ext cx="1632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u="sng"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キャンペーンコード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D8B082B-2FD2-413E-9CCD-33FD51300C62}"/>
                </a:ext>
              </a:extLst>
            </p:cNvPr>
            <p:cNvSpPr txBox="1"/>
            <p:nvPr/>
          </p:nvSpPr>
          <p:spPr>
            <a:xfrm>
              <a:off x="4264847" y="7909652"/>
              <a:ext cx="2372359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altLang="ja-JP" sz="14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C05E6D1-8E8D-4115-B30A-BDD37818DFC4}"/>
              </a:ext>
            </a:extLst>
          </p:cNvPr>
          <p:cNvSpPr txBox="1"/>
          <p:nvPr/>
        </p:nvSpPr>
        <p:spPr>
          <a:xfrm>
            <a:off x="541928" y="7699828"/>
            <a:ext cx="40174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お申し込みはこちら</a:t>
            </a:r>
            <a:r>
              <a:rPr kumimoji="1" lang="en-US" altLang="ja-JP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キャンペーンコード</a:t>
            </a:r>
            <a:r>
              <a:rPr kumimoji="1"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をご入力の上</a:t>
            </a:r>
            <a:endParaRPr kumimoji="1" lang="en-US" altLang="ja-JP" sz="9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お申込みいただけますようお願いします。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6DA5AD6-6876-4053-AA2C-438F4C1EDD90}"/>
              </a:ext>
            </a:extLst>
          </p:cNvPr>
          <p:cNvCxnSpPr/>
          <p:nvPr/>
        </p:nvCxnSpPr>
        <p:spPr>
          <a:xfrm>
            <a:off x="353715" y="421089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CFF616-0F9D-41BD-99CC-FB3796A7B753}"/>
              </a:ext>
            </a:extLst>
          </p:cNvPr>
          <p:cNvSpPr txBox="1"/>
          <p:nvPr/>
        </p:nvSpPr>
        <p:spPr>
          <a:xfrm>
            <a:off x="1868878" y="268795"/>
            <a:ext cx="31299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6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BlackBerry Protect</a:t>
            </a:r>
            <a:r>
              <a:rPr kumimoji="1" lang="ja-JP" altLang="en-US" sz="1600" b="1">
                <a:solidFill>
                  <a:srgbClr val="535A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123DC6B7-0D4D-4DE9-A315-675FC58D882F}"/>
              </a:ext>
            </a:extLst>
          </p:cNvPr>
          <p:cNvCxnSpPr/>
          <p:nvPr/>
        </p:nvCxnSpPr>
        <p:spPr>
          <a:xfrm>
            <a:off x="353715" y="2742970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5C5DD89-8B8C-49F7-B45B-8CC1D50AE8BD}"/>
              </a:ext>
            </a:extLst>
          </p:cNvPr>
          <p:cNvSpPr txBox="1"/>
          <p:nvPr/>
        </p:nvSpPr>
        <p:spPr>
          <a:xfrm>
            <a:off x="2550463" y="2628627"/>
            <a:ext cx="1766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b="1">
                <a:solidFill>
                  <a:srgbClr val="535A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購入プラン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7EECBF99-7DB3-4451-A04D-B96F56FFEF95}"/>
              </a:ext>
            </a:extLst>
          </p:cNvPr>
          <p:cNvSpPr/>
          <p:nvPr/>
        </p:nvSpPr>
        <p:spPr>
          <a:xfrm>
            <a:off x="3924055" y="9082118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詳細は裏面へ</a:t>
            </a:r>
            <a:endParaRPr kumimoji="1" lang="en-US" altLang="ja-JP" sz="120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AF837D7E-449F-4EEB-9D1A-AF4BDC2EC1E6}"/>
              </a:ext>
            </a:extLst>
          </p:cNvPr>
          <p:cNvCxnSpPr/>
          <p:nvPr/>
        </p:nvCxnSpPr>
        <p:spPr>
          <a:xfrm>
            <a:off x="1356126" y="6249193"/>
            <a:ext cx="4145748" cy="0"/>
          </a:xfrm>
          <a:prstGeom prst="line">
            <a:avLst/>
          </a:prstGeom>
          <a:ln>
            <a:solidFill>
              <a:srgbClr val="3AF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CE8FC02-CE7C-413D-B565-C2800C60D60E}"/>
              </a:ext>
            </a:extLst>
          </p:cNvPr>
          <p:cNvSpPr txBox="1"/>
          <p:nvPr/>
        </p:nvSpPr>
        <p:spPr>
          <a:xfrm>
            <a:off x="1925655" y="6121278"/>
            <a:ext cx="3016387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キャンペーン実施期間：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2023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年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3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月末まで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2B08F92-08A2-4182-A5F0-E16A0771F84A}"/>
              </a:ext>
            </a:extLst>
          </p:cNvPr>
          <p:cNvSpPr/>
          <p:nvPr/>
        </p:nvSpPr>
        <p:spPr>
          <a:xfrm>
            <a:off x="684275" y="8123665"/>
            <a:ext cx="22797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u="sng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https://www.lanscope.jp/cpms/</a:t>
            </a:r>
            <a:endParaRPr lang="ja-JP" altLang="en-US" sz="1050" u="sng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CBBA010-8D58-4734-8DB3-251E92B20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36" y="7761588"/>
            <a:ext cx="628278" cy="628278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A7F317B3-2B2E-4901-9984-11954F661154}"/>
              </a:ext>
            </a:extLst>
          </p:cNvPr>
          <p:cNvSpPr/>
          <p:nvPr/>
        </p:nvSpPr>
        <p:spPr>
          <a:xfrm>
            <a:off x="412525" y="3225765"/>
            <a:ext cx="1288536" cy="611244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08B59598-75EF-47B7-A536-129D5E4CA1FB}"/>
              </a:ext>
            </a:extLst>
          </p:cNvPr>
          <p:cNvSpPr/>
          <p:nvPr/>
        </p:nvSpPr>
        <p:spPr>
          <a:xfrm>
            <a:off x="355791" y="3343018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最新アンチウイルスを</a:t>
            </a:r>
            <a:endParaRPr lang="en-US" altLang="ja-JP" sz="9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手軽に使いたい方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A5F0AC33-482F-44AC-8B69-54E944BA6B5E}"/>
              </a:ext>
            </a:extLst>
          </p:cNvPr>
          <p:cNvSpPr/>
          <p:nvPr/>
        </p:nvSpPr>
        <p:spPr>
          <a:xfrm>
            <a:off x="1964554" y="3225764"/>
            <a:ext cx="1288536" cy="608777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FD2F5F7D-C856-4A85-B61D-7880CFF16F56}"/>
              </a:ext>
            </a:extLst>
          </p:cNvPr>
          <p:cNvSpPr/>
          <p:nvPr/>
        </p:nvSpPr>
        <p:spPr>
          <a:xfrm>
            <a:off x="1955753" y="3343018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プロの目でしっかり</a:t>
            </a:r>
            <a:endParaRPr lang="en-US" altLang="ja-JP" sz="9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監視してほしい方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EFD076DB-3D58-453D-867B-137D80B124D2}"/>
              </a:ext>
            </a:extLst>
          </p:cNvPr>
          <p:cNvSpPr/>
          <p:nvPr/>
        </p:nvSpPr>
        <p:spPr>
          <a:xfrm>
            <a:off x="3475646" y="3225764"/>
            <a:ext cx="1288536" cy="608777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BF5B6B73-D251-4B37-B0B9-D1262CBAEEE4}"/>
              </a:ext>
            </a:extLst>
          </p:cNvPr>
          <p:cNvSpPr/>
          <p:nvPr/>
        </p:nvSpPr>
        <p:spPr>
          <a:xfrm>
            <a:off x="3450717" y="3343018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管理画面の操作や</a:t>
            </a:r>
            <a:endParaRPr lang="en-US" altLang="ja-JP" sz="9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設定ミスが不安な方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A6F0DF0B-CB09-4622-B981-12AC4838E029}"/>
              </a:ext>
            </a:extLst>
          </p:cNvPr>
          <p:cNvSpPr/>
          <p:nvPr/>
        </p:nvSpPr>
        <p:spPr>
          <a:xfrm>
            <a:off x="5045969" y="3223849"/>
            <a:ext cx="1288536" cy="627585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B146366D-E601-461A-906C-4657A1DCC851}"/>
              </a:ext>
            </a:extLst>
          </p:cNvPr>
          <p:cNvSpPr/>
          <p:nvPr/>
        </p:nvSpPr>
        <p:spPr>
          <a:xfrm>
            <a:off x="5040824" y="3343018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プロの手に全て任せて</a:t>
            </a:r>
            <a:endParaRPr lang="en-US" altLang="ja-JP" sz="9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安心したい方</a:t>
            </a: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39402746-27AF-490C-AE81-9CC70B054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02" y="3253210"/>
            <a:ext cx="159492" cy="159492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1E2CD4D3-8FAB-410E-B992-C02238D9D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067" y="3253210"/>
            <a:ext cx="159492" cy="159492"/>
          </a:xfrm>
          <a:prstGeom prst="rect">
            <a:avLst/>
          </a:prstGeom>
        </p:spPr>
      </p:pic>
      <p:pic>
        <p:nvPicPr>
          <p:cNvPr id="181" name="図 180">
            <a:extLst>
              <a:ext uri="{FF2B5EF4-FFF2-40B4-BE49-F238E27FC236}">
                <a16:creationId xmlns:a16="http://schemas.microsoft.com/office/drawing/2014/main" id="{F9D7D10A-7D9D-4B2D-83E9-E0EAA5941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100" y="3253210"/>
            <a:ext cx="159492" cy="159492"/>
          </a:xfrm>
          <a:prstGeom prst="rect">
            <a:avLst/>
          </a:prstGeom>
        </p:spPr>
      </p:pic>
      <p:pic>
        <p:nvPicPr>
          <p:cNvPr id="182" name="図 181">
            <a:extLst>
              <a:ext uri="{FF2B5EF4-FFF2-40B4-BE49-F238E27FC236}">
                <a16:creationId xmlns:a16="http://schemas.microsoft.com/office/drawing/2014/main" id="{61CBA923-5953-42EE-B886-BD77C0BF3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329" y="3253210"/>
            <a:ext cx="159492" cy="159492"/>
          </a:xfrm>
          <a:prstGeom prst="rect">
            <a:avLst/>
          </a:prstGeom>
        </p:spPr>
      </p:pic>
      <p:pic>
        <p:nvPicPr>
          <p:cNvPr id="189" name="図 188">
            <a:extLst>
              <a:ext uri="{FF2B5EF4-FFF2-40B4-BE49-F238E27FC236}">
                <a16:creationId xmlns:a16="http://schemas.microsoft.com/office/drawing/2014/main" id="{470DB49E-0C26-478A-B622-8E74C2420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525" y="3254372"/>
            <a:ext cx="157169" cy="157169"/>
          </a:xfrm>
          <a:prstGeom prst="rect">
            <a:avLst/>
          </a:prstGeom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E7C65D57-D1C4-49B1-904B-831E5839D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027" y="3254372"/>
            <a:ext cx="157169" cy="157169"/>
          </a:xfrm>
          <a:prstGeom prst="rect">
            <a:avLst/>
          </a:prstGeom>
        </p:spPr>
      </p:pic>
      <p:pic>
        <p:nvPicPr>
          <p:cNvPr id="196" name="図 195">
            <a:extLst>
              <a:ext uri="{FF2B5EF4-FFF2-40B4-BE49-F238E27FC236}">
                <a16:creationId xmlns:a16="http://schemas.microsoft.com/office/drawing/2014/main" id="{B9C54169-E77B-40F6-8ACE-F604242A4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0287" y="3250717"/>
            <a:ext cx="158400" cy="1584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F06F6866-A5DE-4D99-BD4E-4960957C6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2402" y="3250717"/>
            <a:ext cx="158400" cy="158400"/>
          </a:xfrm>
          <a:prstGeom prst="rect">
            <a:avLst/>
          </a:prstGeom>
        </p:spPr>
      </p:pic>
      <p:sp>
        <p:nvSpPr>
          <p:cNvPr id="200" name="矢印: 下 199">
            <a:extLst>
              <a:ext uri="{FF2B5EF4-FFF2-40B4-BE49-F238E27FC236}">
                <a16:creationId xmlns:a16="http://schemas.microsoft.com/office/drawing/2014/main" id="{89CC72B4-1112-47EF-8F7F-3A00B215DD49}"/>
              </a:ext>
            </a:extLst>
          </p:cNvPr>
          <p:cNvSpPr/>
          <p:nvPr/>
        </p:nvSpPr>
        <p:spPr>
          <a:xfrm>
            <a:off x="807607" y="3861814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四角形: 角を丸くする 201">
            <a:extLst>
              <a:ext uri="{FF2B5EF4-FFF2-40B4-BE49-F238E27FC236}">
                <a16:creationId xmlns:a16="http://schemas.microsoft.com/office/drawing/2014/main" id="{E9292011-3B75-4630-809E-8DF58A0BD1AF}"/>
              </a:ext>
            </a:extLst>
          </p:cNvPr>
          <p:cNvSpPr/>
          <p:nvPr/>
        </p:nvSpPr>
        <p:spPr>
          <a:xfrm>
            <a:off x="434608" y="4388673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203" name="矢印: 下 202">
            <a:extLst>
              <a:ext uri="{FF2B5EF4-FFF2-40B4-BE49-F238E27FC236}">
                <a16:creationId xmlns:a16="http://schemas.microsoft.com/office/drawing/2014/main" id="{98EF8217-FEE0-4261-AC2D-AF1817C65FB5}"/>
              </a:ext>
            </a:extLst>
          </p:cNvPr>
          <p:cNvSpPr/>
          <p:nvPr/>
        </p:nvSpPr>
        <p:spPr>
          <a:xfrm>
            <a:off x="2370635" y="3861814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矢印: 下 203">
            <a:extLst>
              <a:ext uri="{FF2B5EF4-FFF2-40B4-BE49-F238E27FC236}">
                <a16:creationId xmlns:a16="http://schemas.microsoft.com/office/drawing/2014/main" id="{59F12799-BBE3-4E8D-A43F-F00E98B39B3F}"/>
              </a:ext>
            </a:extLst>
          </p:cNvPr>
          <p:cNvSpPr/>
          <p:nvPr/>
        </p:nvSpPr>
        <p:spPr>
          <a:xfrm>
            <a:off x="3868211" y="3861814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矢印: 下 204">
            <a:extLst>
              <a:ext uri="{FF2B5EF4-FFF2-40B4-BE49-F238E27FC236}">
                <a16:creationId xmlns:a16="http://schemas.microsoft.com/office/drawing/2014/main" id="{EFCF92FF-0408-4B8D-B714-2A2A94D3E1D4}"/>
              </a:ext>
            </a:extLst>
          </p:cNvPr>
          <p:cNvSpPr/>
          <p:nvPr/>
        </p:nvSpPr>
        <p:spPr>
          <a:xfrm>
            <a:off x="5461676" y="3861814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6103CF44-673B-4686-9FAD-2BF45E4CE496}"/>
              </a:ext>
            </a:extLst>
          </p:cNvPr>
          <p:cNvSpPr/>
          <p:nvPr/>
        </p:nvSpPr>
        <p:spPr>
          <a:xfrm>
            <a:off x="1997636" y="4581481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定期レポート</a:t>
            </a:r>
            <a:r>
              <a:rPr kumimoji="1" lang="en-US" altLang="ja-JP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258CAF-BFED-42B3-883F-50F9962AF5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971" y="3056877"/>
            <a:ext cx="453460" cy="435139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1FEE5F-FB09-468D-A6B3-03445E2E3484}"/>
              </a:ext>
            </a:extLst>
          </p:cNvPr>
          <p:cNvSpPr/>
          <p:nvPr/>
        </p:nvSpPr>
        <p:spPr>
          <a:xfrm>
            <a:off x="1260077" y="1242325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Intrerop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Tokyo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Best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Show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Award</a:t>
            </a:r>
          </a:p>
          <a:p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セキュリティプロダクト部門で特別賞を受賞</a:t>
            </a:r>
            <a:endParaRPr lang="en-US" altLang="ja-JP" sz="8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A9BFCC8-58FE-4D2F-BBC5-91CC40F836E6}"/>
              </a:ext>
            </a:extLst>
          </p:cNvPr>
          <p:cNvSpPr/>
          <p:nvPr/>
        </p:nvSpPr>
        <p:spPr>
          <a:xfrm>
            <a:off x="1260077" y="1715001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AV-TEST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の性能調査でサイランスが</a:t>
            </a:r>
            <a:endParaRPr lang="en-US" altLang="ja-JP" sz="8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80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従来型</a:t>
            </a:r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AV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ベンダーを凌駕</a:t>
            </a:r>
            <a:endParaRPr lang="en-US" altLang="ja-JP" sz="8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59C3F87-0BD1-40AC-988E-76A2988CD48A}"/>
              </a:ext>
            </a:extLst>
          </p:cNvPr>
          <p:cNvSpPr/>
          <p:nvPr/>
        </p:nvSpPr>
        <p:spPr>
          <a:xfrm>
            <a:off x="1260077" y="2149577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Gartner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が選ぶ「</a:t>
            </a:r>
            <a:r>
              <a:rPr lang="en-US" altLang="ja-JP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Visionary Quadrant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」で</a:t>
            </a:r>
            <a:endParaRPr lang="en-US" altLang="ja-JP" sz="8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実行能力がトップ</a:t>
            </a:r>
            <a:endParaRPr lang="en-US" altLang="ja-JP" sz="8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308A2F-14FF-4241-837F-8825437F08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818" y="3056877"/>
            <a:ext cx="458041" cy="43513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18AF821-840F-47FF-A321-6C1C857F92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3246" y="3056877"/>
            <a:ext cx="453460" cy="43513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E952216-B84D-4F11-AEF0-FFD231B8D1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4094" y="3056877"/>
            <a:ext cx="503845" cy="435139"/>
          </a:xfrm>
          <a:prstGeom prst="rect">
            <a:avLst/>
          </a:prstGeom>
        </p:spPr>
      </p:pic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F648B501-8331-4958-B2E1-C471B77DD62F}"/>
              </a:ext>
            </a:extLst>
          </p:cNvPr>
          <p:cNvCxnSpPr/>
          <p:nvPr/>
        </p:nvCxnSpPr>
        <p:spPr>
          <a:xfrm>
            <a:off x="315229" y="7622847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四角形: 角を丸くする 118">
            <a:extLst>
              <a:ext uri="{FF2B5EF4-FFF2-40B4-BE49-F238E27FC236}">
                <a16:creationId xmlns:a16="http://schemas.microsoft.com/office/drawing/2014/main" id="{2181E5A2-540C-48EB-8136-E87F2255050B}"/>
              </a:ext>
            </a:extLst>
          </p:cNvPr>
          <p:cNvSpPr/>
          <p:nvPr/>
        </p:nvSpPr>
        <p:spPr>
          <a:xfrm>
            <a:off x="1997636" y="4296865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120" name="四角形: 角を丸くする 119">
            <a:extLst>
              <a:ext uri="{FF2B5EF4-FFF2-40B4-BE49-F238E27FC236}">
                <a16:creationId xmlns:a16="http://schemas.microsoft.com/office/drawing/2014/main" id="{3667C290-57C0-4199-99EA-DA3130C648A6}"/>
              </a:ext>
            </a:extLst>
          </p:cNvPr>
          <p:cNvSpPr/>
          <p:nvPr/>
        </p:nvSpPr>
        <p:spPr>
          <a:xfrm>
            <a:off x="3495212" y="4567357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運用代行</a:t>
            </a:r>
            <a:r>
              <a:rPr kumimoji="1" lang="en-US" altLang="ja-JP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1" name="四角形: 角を丸くする 120">
            <a:extLst>
              <a:ext uri="{FF2B5EF4-FFF2-40B4-BE49-F238E27FC236}">
                <a16:creationId xmlns:a16="http://schemas.microsoft.com/office/drawing/2014/main" id="{75E9A9E8-AFF6-4CFF-8B9C-096D828F0D2A}"/>
              </a:ext>
            </a:extLst>
          </p:cNvPr>
          <p:cNvSpPr/>
          <p:nvPr/>
        </p:nvSpPr>
        <p:spPr>
          <a:xfrm>
            <a:off x="3495212" y="4282741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122" name="四角形: 角を丸くする 121">
            <a:extLst>
              <a:ext uri="{FF2B5EF4-FFF2-40B4-BE49-F238E27FC236}">
                <a16:creationId xmlns:a16="http://schemas.microsoft.com/office/drawing/2014/main" id="{CBA33FA0-C468-4384-B700-920EF490423E}"/>
              </a:ext>
            </a:extLst>
          </p:cNvPr>
          <p:cNvSpPr/>
          <p:nvPr/>
        </p:nvSpPr>
        <p:spPr>
          <a:xfrm>
            <a:off x="5088677" y="4489575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定期レポート</a:t>
            </a:r>
            <a:r>
              <a:rPr kumimoji="1" lang="en-US" altLang="ja-JP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3" name="四角形: 角を丸くする 122">
            <a:extLst>
              <a:ext uri="{FF2B5EF4-FFF2-40B4-BE49-F238E27FC236}">
                <a16:creationId xmlns:a16="http://schemas.microsoft.com/office/drawing/2014/main" id="{188F53C3-E373-4809-BD98-CC812075B991}"/>
              </a:ext>
            </a:extLst>
          </p:cNvPr>
          <p:cNvSpPr/>
          <p:nvPr/>
        </p:nvSpPr>
        <p:spPr>
          <a:xfrm>
            <a:off x="5088677" y="4204959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3E42C5BA-CF6B-40DC-8574-9AC01ED7B19D}"/>
              </a:ext>
            </a:extLst>
          </p:cNvPr>
          <p:cNvSpPr/>
          <p:nvPr/>
        </p:nvSpPr>
        <p:spPr>
          <a:xfrm>
            <a:off x="5088677" y="4781242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運用代行</a:t>
            </a:r>
            <a:r>
              <a:rPr kumimoji="1" lang="en-US" altLang="ja-JP" sz="900" b="1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06C8E78A-E238-4256-80A4-710BB8C9C32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043" t="111" r="28319" b="-111"/>
          <a:stretch/>
        </p:blipFill>
        <p:spPr>
          <a:xfrm rot="623538">
            <a:off x="5449427" y="6385558"/>
            <a:ext cx="764599" cy="10951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7933527A-FCEE-4D63-9B3E-4603F9BF770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7895" r="28065"/>
          <a:stretch/>
        </p:blipFill>
        <p:spPr>
          <a:xfrm rot="623538">
            <a:off x="4981724" y="6385596"/>
            <a:ext cx="770591" cy="10935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2BCFA8DE-85DD-4C27-92DD-5DBB090F8B50}"/>
              </a:ext>
            </a:extLst>
          </p:cNvPr>
          <p:cNvSpPr/>
          <p:nvPr/>
        </p:nvSpPr>
        <p:spPr>
          <a:xfrm>
            <a:off x="168009" y="5076314"/>
            <a:ext cx="1585391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年額 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5,400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1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3AF542">
                    <a:alpha val="4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A02C762-40DC-4201-AF45-F5CEB400C90A}"/>
              </a:ext>
            </a:extLst>
          </p:cNvPr>
          <p:cNvSpPr/>
          <p:nvPr/>
        </p:nvSpPr>
        <p:spPr>
          <a:xfrm>
            <a:off x="1722563" y="5076314"/>
            <a:ext cx="1585391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年額 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6,360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1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3AF542">
                    <a:alpha val="4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E34C057E-60CC-4B48-8C9B-9409268AD00B}"/>
              </a:ext>
            </a:extLst>
          </p:cNvPr>
          <p:cNvSpPr/>
          <p:nvPr/>
        </p:nvSpPr>
        <p:spPr>
          <a:xfrm>
            <a:off x="3275077" y="5076314"/>
            <a:ext cx="1585391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年額 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7,440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1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3AF542">
                    <a:alpha val="4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0D539124-73C5-4F95-B627-D5D8911D7C0D}"/>
              </a:ext>
            </a:extLst>
          </p:cNvPr>
          <p:cNvSpPr/>
          <p:nvPr/>
        </p:nvSpPr>
        <p:spPr>
          <a:xfrm>
            <a:off x="4864859" y="5076314"/>
            <a:ext cx="1585391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年額 </a:t>
            </a:r>
            <a:r>
              <a:rPr lang="en-US" altLang="ja-JP" sz="1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8,400</a:t>
            </a:r>
            <a:r>
              <a:rPr lang="ja-JP" altLang="en-US" sz="1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1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3AF542">
                    <a:alpha val="4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7DFF7789-DDDD-D291-FB4F-14740C87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/>
        </p:blipFill>
        <p:spPr bwMode="auto">
          <a:xfrm>
            <a:off x="2006513" y="230189"/>
            <a:ext cx="2032087" cy="4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43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4" ma:contentTypeDescription="新しいドキュメントを作成します。" ma:contentTypeScope="" ma:versionID="be6525b13611e3cdc9a1d1c0f29d1560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c84e6cd6378441bd7ba206e3beb192fe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3068__x6642__x523b_ xmlns="79ee9245-d882-4ddc-9b39-e6678e7416f0" xsi:nil="true"/>
    <_x30ea__x30f3__x30af_ xmlns="79ee9245-d882-4ddc-9b39-e6678e7416f0">
      <Url xsi:nil="true"/>
      <Description xsi:nil="true"/>
    </_x30ea__x30f3__x30af_>
    <_x8907__x6570__x884c__x30c6__x30ad__x30b9__x30c8_ xmlns="79ee9245-d882-4ddc-9b39-e6678e7416f0" xsi:nil="true"/>
    <_x7ba1__x7406__x756a__x53f7_ xmlns="79ee9245-d882-4ddc-9b39-e6678e7416f0">RC-311</_x7ba1__x7406__x756a__x53f7_>
    <_Flow_SignoffStatus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  <_x6570__x5b57_ xmlns="79ee9245-d882-4ddc-9b39-e6678e7416f0" xsi:nil="true"/>
    <_x8ca9__x58f2__x5e97_ xmlns="79ee9245-d882-4ddc-9b39-e6678e7416f0" xsi:nil="true"/>
    <_x9234__x6728__x30c6__x30b9__x30c8_ xmlns="79ee9245-d882-4ddc-9b39-e6678e7416f0" xsi:nil="true"/>
    <lcf76f155ced4ddcb4097134ff3c332f xmlns="79ee9245-d882-4ddc-9b39-e6678e7416f0">
      <Terms xmlns="http://schemas.microsoft.com/office/infopath/2007/PartnerControls"/>
    </lcf76f155ced4ddcb4097134ff3c332f>
    <TaxCatchAll xmlns="f8486722-456f-4c86-9af7-b8b16200fae9" xsi:nil="true"/>
  </documentManagement>
</p:properties>
</file>

<file path=customXml/itemProps1.xml><?xml version="1.0" encoding="utf-8"?>
<ds:datastoreItem xmlns:ds="http://schemas.openxmlformats.org/officeDocument/2006/customXml" ds:itemID="{1BF052B8-C8D1-4DF6-8632-576F920E33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5C3DEA-62B2-42C4-95D2-2E51B6825D99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C69C80C7-8094-4697-A23B-D0D5AFDAA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ee9245-d882-4ddc-9b39-e6678e7416f0"/>
    <ds:schemaRef ds:uri="f8486722-456f-4c86-9af7-b8b16200f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0F26581-E379-470E-A837-FE0BD22A3386}">
  <ds:schemaRefs>
    <ds:schemaRef ds:uri="http://schemas.microsoft.com/office/2006/metadata/properties"/>
    <ds:schemaRef ds:uri="f8486722-456f-4c86-9af7-b8b16200fae9"/>
    <ds:schemaRef ds:uri="79ee9245-d882-4ddc-9b39-e6678e7416f0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523</Words>
  <Application>Microsoft Office PowerPoint</Application>
  <PresentationFormat>A4 210 x 297 mm</PresentationFormat>
  <Paragraphs>77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メイリオ</vt:lpstr>
      <vt:lpstr>游ゴシック</vt:lpstr>
      <vt:lpstr>游ゴシック Light</vt:lpstr>
      <vt:lpstr>Arial</vt:lpstr>
      <vt:lpstr>Tw Cen MT</vt:lpstr>
      <vt:lpstr>回路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菜摘</dc:creator>
  <cp:lastModifiedBy>今井 涼太</cp:lastModifiedBy>
  <cp:revision>3</cp:revision>
  <cp:lastPrinted>2019-09-06T07:32:04Z</cp:lastPrinted>
  <dcterms:created xsi:type="dcterms:W3CDTF">2019-09-02T01:37:44Z</dcterms:created>
  <dcterms:modified xsi:type="dcterms:W3CDTF">2022-09-07T06:01:15Z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MediaServiceImageTags">
    <vt:lpwstr/>
  </property>
</Properties>
</file>