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5"/>
    <p:sldMasterId id="2147483720" r:id="rId6"/>
  </p:sldMasterIdLst>
  <p:sldIdLst>
    <p:sldId id="289" r:id="rId7"/>
    <p:sldId id="270" r:id="rId8"/>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guide id="3" pos="119" userDrawn="1">
          <p15:clr>
            <a:srgbClr val="A4A3A4"/>
          </p15:clr>
        </p15:guide>
        <p15:guide id="4" pos="4201" userDrawn="1">
          <p15:clr>
            <a:srgbClr val="A4A3A4"/>
          </p15:clr>
        </p15:guide>
        <p15:guide id="5" pos="4065" userDrawn="1">
          <p15:clr>
            <a:srgbClr val="A4A3A4"/>
          </p15:clr>
        </p15:guide>
        <p15:guide id="6" pos="255" userDrawn="1">
          <p15:clr>
            <a:srgbClr val="A4A3A4"/>
          </p15:clr>
        </p15:guide>
        <p15:guide id="7" orient="horz" pos="6091" userDrawn="1">
          <p15:clr>
            <a:srgbClr val="A4A3A4"/>
          </p15:clr>
        </p15:guide>
        <p15:guide id="9" orient="horz" pos="81" userDrawn="1">
          <p15:clr>
            <a:srgbClr val="A4A3A4"/>
          </p15:clr>
        </p15:guide>
        <p15:guide id="10" orient="horz" pos="13" userDrawn="1">
          <p15:clr>
            <a:srgbClr val="A4A3A4"/>
          </p15:clr>
        </p15:guide>
        <p15:guide id="11" orient="horz" pos="62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E9E9E9"/>
    <a:srgbClr val="4472C4"/>
    <a:srgbClr val="404040"/>
    <a:srgbClr val="7F7F7F"/>
    <a:srgbClr val="595959"/>
    <a:srgbClr val="A8C1CA"/>
    <a:srgbClr val="3AF542"/>
    <a:srgbClr val="90EE94"/>
    <a:srgbClr val="077F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E6AC03-99CC-48A1-A9B0-91C78DF35DE4}" v="3" dt="2022-09-07T11:33:15.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50" d="100"/>
          <a:sy n="50" d="100"/>
        </p:scale>
        <p:origin x="1976" y="40"/>
      </p:cViewPr>
      <p:guideLst>
        <p:guide orient="horz" pos="3120"/>
        <p:guide pos="2160"/>
        <p:guide pos="119"/>
        <p:guide pos="4201"/>
        <p:guide pos="4065"/>
        <p:guide pos="255"/>
        <p:guide orient="horz" pos="6091"/>
        <p:guide orient="horz" pos="81"/>
        <p:guide orient="horz" pos="13"/>
        <p:guide orient="horz" pos="622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野 磨秀" userId="1c03b3e6-4289-4c43-b713-3658f39682c9" providerId="ADAL" clId="{1D85F444-FA79-4067-B001-AC28AD3C4E75}"/>
    <pc:docChg chg="modSld">
      <pc:chgData name="大野 磨秀" userId="1c03b3e6-4289-4c43-b713-3658f39682c9" providerId="ADAL" clId="{1D85F444-FA79-4067-B001-AC28AD3C4E75}" dt="2022-05-09T02:56:36.605" v="0" actId="5736"/>
      <pc:docMkLst>
        <pc:docMk/>
      </pc:docMkLst>
      <pc:sldChg chg="modSp">
        <pc:chgData name="大野 磨秀" userId="1c03b3e6-4289-4c43-b713-3658f39682c9" providerId="ADAL" clId="{1D85F444-FA79-4067-B001-AC28AD3C4E75}" dt="2022-05-09T02:56:36.605" v="0" actId="5736"/>
        <pc:sldMkLst>
          <pc:docMk/>
          <pc:sldMk cId="3595443904" sldId="270"/>
        </pc:sldMkLst>
        <pc:spChg chg="mod">
          <ac:chgData name="大野 磨秀" userId="1c03b3e6-4289-4c43-b713-3658f39682c9" providerId="ADAL" clId="{1D85F444-FA79-4067-B001-AC28AD3C4E75}" dt="2022-05-09T02:56:36.605" v="0" actId="5736"/>
          <ac:spMkLst>
            <pc:docMk/>
            <pc:sldMk cId="3595443904" sldId="270"/>
            <ac:spMk id="4" creationId="{BB914ECE-74B4-4344-8F7A-3C9418B00046}"/>
          </ac:spMkLst>
        </pc:spChg>
        <pc:spChg chg="mod">
          <ac:chgData name="大野 磨秀" userId="1c03b3e6-4289-4c43-b713-3658f39682c9" providerId="ADAL" clId="{1D85F444-FA79-4067-B001-AC28AD3C4E75}" dt="2022-05-09T02:56:36.605" v="0" actId="5736"/>
          <ac:spMkLst>
            <pc:docMk/>
            <pc:sldMk cId="3595443904" sldId="270"/>
            <ac:spMk id="5" creationId="{4352B9DA-D9C3-4930-9D2C-6DB06AEB7981}"/>
          </ac:spMkLst>
        </pc:spChg>
        <pc:spChg chg="mod">
          <ac:chgData name="大野 磨秀" userId="1c03b3e6-4289-4c43-b713-3658f39682c9" providerId="ADAL" clId="{1D85F444-FA79-4067-B001-AC28AD3C4E75}" dt="2022-05-09T02:56:36.605" v="0" actId="5736"/>
          <ac:spMkLst>
            <pc:docMk/>
            <pc:sldMk cId="3595443904" sldId="270"/>
            <ac:spMk id="9" creationId="{2A7D89AD-9345-4D91-873E-A8D2087D7ED9}"/>
          </ac:spMkLst>
        </pc:spChg>
        <pc:spChg chg="mod">
          <ac:chgData name="大野 磨秀" userId="1c03b3e6-4289-4c43-b713-3658f39682c9" providerId="ADAL" clId="{1D85F444-FA79-4067-B001-AC28AD3C4E75}" dt="2022-05-09T02:56:36.605" v="0" actId="5736"/>
          <ac:spMkLst>
            <pc:docMk/>
            <pc:sldMk cId="3595443904" sldId="270"/>
            <ac:spMk id="19" creationId="{E8CFF616-0F9D-41BD-99CC-FB3796A7B753}"/>
          </ac:spMkLst>
        </pc:spChg>
        <pc:spChg chg="mod">
          <ac:chgData name="大野 磨秀" userId="1c03b3e6-4289-4c43-b713-3658f39682c9" providerId="ADAL" clId="{1D85F444-FA79-4067-B001-AC28AD3C4E75}" dt="2022-05-09T02:56:36.605" v="0" actId="5736"/>
          <ac:spMkLst>
            <pc:docMk/>
            <pc:sldMk cId="3595443904" sldId="270"/>
            <ac:spMk id="21" creationId="{6E84765C-C4B0-4B06-9E95-A7C2292919A0}"/>
          </ac:spMkLst>
        </pc:spChg>
        <pc:spChg chg="mod">
          <ac:chgData name="大野 磨秀" userId="1c03b3e6-4289-4c43-b713-3658f39682c9" providerId="ADAL" clId="{1D85F444-FA79-4067-B001-AC28AD3C4E75}" dt="2022-05-09T02:56:36.605" v="0" actId="5736"/>
          <ac:spMkLst>
            <pc:docMk/>
            <pc:sldMk cId="3595443904" sldId="270"/>
            <ac:spMk id="22" creationId="{DBC6EC9D-0E26-4F8C-9D90-425129DF1499}"/>
          </ac:spMkLst>
        </pc:spChg>
        <pc:spChg chg="mod">
          <ac:chgData name="大野 磨秀" userId="1c03b3e6-4289-4c43-b713-3658f39682c9" providerId="ADAL" clId="{1D85F444-FA79-4067-B001-AC28AD3C4E75}" dt="2022-05-09T02:56:36.605" v="0" actId="5736"/>
          <ac:spMkLst>
            <pc:docMk/>
            <pc:sldMk cId="3595443904" sldId="270"/>
            <ac:spMk id="29" creationId="{0F4F9F46-DAAD-43DA-8DA6-026203E41F22}"/>
          </ac:spMkLst>
        </pc:spChg>
        <pc:spChg chg="mod">
          <ac:chgData name="大野 磨秀" userId="1c03b3e6-4289-4c43-b713-3658f39682c9" providerId="ADAL" clId="{1D85F444-FA79-4067-B001-AC28AD3C4E75}" dt="2022-05-09T02:56:36.605" v="0" actId="5736"/>
          <ac:spMkLst>
            <pc:docMk/>
            <pc:sldMk cId="3595443904" sldId="270"/>
            <ac:spMk id="34" creationId="{0E1FEE5F-FB09-468D-A6B3-03445E2E3484}"/>
          </ac:spMkLst>
        </pc:spChg>
        <pc:spChg chg="mod">
          <ac:chgData name="大野 磨秀" userId="1c03b3e6-4289-4c43-b713-3658f39682c9" providerId="ADAL" clId="{1D85F444-FA79-4067-B001-AC28AD3C4E75}" dt="2022-05-09T02:56:36.605" v="0" actId="5736"/>
          <ac:spMkLst>
            <pc:docMk/>
            <pc:sldMk cId="3595443904" sldId="270"/>
            <ac:spMk id="36" creationId="{659C3F87-0BD1-40AC-988E-76A2988CD48A}"/>
          </ac:spMkLst>
        </pc:spChg>
        <pc:spChg chg="mod">
          <ac:chgData name="大野 磨秀" userId="1c03b3e6-4289-4c43-b713-3658f39682c9" providerId="ADAL" clId="{1D85F444-FA79-4067-B001-AC28AD3C4E75}" dt="2022-05-09T02:56:36.605" v="0" actId="5736"/>
          <ac:spMkLst>
            <pc:docMk/>
            <pc:sldMk cId="3595443904" sldId="270"/>
            <ac:spMk id="43" creationId="{5B7EA91A-82AF-4044-BE50-FF444EA8091C}"/>
          </ac:spMkLst>
        </pc:spChg>
        <pc:spChg chg="mod">
          <ac:chgData name="大野 磨秀" userId="1c03b3e6-4289-4c43-b713-3658f39682c9" providerId="ADAL" clId="{1D85F444-FA79-4067-B001-AC28AD3C4E75}" dt="2022-05-09T02:56:36.605" v="0" actId="5736"/>
          <ac:spMkLst>
            <pc:docMk/>
            <pc:sldMk cId="3595443904" sldId="270"/>
            <ac:spMk id="95" creationId="{A7F0FFED-1345-46A2-A48E-0FC5D9EE3A24}"/>
          </ac:spMkLst>
        </pc:spChg>
        <pc:spChg chg="mod">
          <ac:chgData name="大野 磨秀" userId="1c03b3e6-4289-4c43-b713-3658f39682c9" providerId="ADAL" clId="{1D85F444-FA79-4067-B001-AC28AD3C4E75}" dt="2022-05-09T02:56:36.605" v="0" actId="5736"/>
          <ac:spMkLst>
            <pc:docMk/>
            <pc:sldMk cId="3595443904" sldId="270"/>
            <ac:spMk id="96" creationId="{C720FA8E-9AEA-4114-AFF7-18F343A144A6}"/>
          </ac:spMkLst>
        </pc:spChg>
        <pc:spChg chg="mod">
          <ac:chgData name="大野 磨秀" userId="1c03b3e6-4289-4c43-b713-3658f39682c9" providerId="ADAL" clId="{1D85F444-FA79-4067-B001-AC28AD3C4E75}" dt="2022-05-09T02:56:36.605" v="0" actId="5736"/>
          <ac:spMkLst>
            <pc:docMk/>
            <pc:sldMk cId="3595443904" sldId="270"/>
            <ac:spMk id="103" creationId="{C1AE27B4-512D-4C52-8FB6-EF23FC817864}"/>
          </ac:spMkLst>
        </pc:spChg>
        <pc:spChg chg="mod">
          <ac:chgData name="大野 磨秀" userId="1c03b3e6-4289-4c43-b713-3658f39682c9" providerId="ADAL" clId="{1D85F444-FA79-4067-B001-AC28AD3C4E75}" dt="2022-05-09T02:56:36.605" v="0" actId="5736"/>
          <ac:spMkLst>
            <pc:docMk/>
            <pc:sldMk cId="3595443904" sldId="270"/>
            <ac:spMk id="109" creationId="{3C5FC419-D9DE-4577-AA83-A447808D7C27}"/>
          </ac:spMkLst>
        </pc:spChg>
        <pc:spChg chg="mod">
          <ac:chgData name="大野 磨秀" userId="1c03b3e6-4289-4c43-b713-3658f39682c9" providerId="ADAL" clId="{1D85F444-FA79-4067-B001-AC28AD3C4E75}" dt="2022-05-09T02:56:36.605" v="0" actId="5736"/>
          <ac:spMkLst>
            <pc:docMk/>
            <pc:sldMk cId="3595443904" sldId="270"/>
            <ac:spMk id="111" creationId="{7EECBF99-7DB3-4451-A04D-B96F56FFEF95}"/>
          </ac:spMkLst>
        </pc:spChg>
        <pc:spChg chg="mod">
          <ac:chgData name="大野 磨秀" userId="1c03b3e6-4289-4c43-b713-3658f39682c9" providerId="ADAL" clId="{1D85F444-FA79-4067-B001-AC28AD3C4E75}" dt="2022-05-09T02:56:36.605" v="0" actId="5736"/>
          <ac:spMkLst>
            <pc:docMk/>
            <pc:sldMk cId="3595443904" sldId="270"/>
            <ac:spMk id="112" creationId="{CEB04334-45DF-431F-96E1-F22ED52A5258}"/>
          </ac:spMkLst>
        </pc:spChg>
        <pc:spChg chg="mod">
          <ac:chgData name="大野 磨秀" userId="1c03b3e6-4289-4c43-b713-3658f39682c9" providerId="ADAL" clId="{1D85F444-FA79-4067-B001-AC28AD3C4E75}" dt="2022-05-09T02:56:36.605" v="0" actId="5736"/>
          <ac:spMkLst>
            <pc:docMk/>
            <pc:sldMk cId="3595443904" sldId="270"/>
            <ac:spMk id="119" creationId="{588E6A0D-2310-4542-9F86-FFE2E02AE6E4}"/>
          </ac:spMkLst>
        </pc:spChg>
        <pc:spChg chg="mod">
          <ac:chgData name="大野 磨秀" userId="1c03b3e6-4289-4c43-b713-3658f39682c9" providerId="ADAL" clId="{1D85F444-FA79-4067-B001-AC28AD3C4E75}" dt="2022-05-09T02:56:36.605" v="0" actId="5736"/>
          <ac:spMkLst>
            <pc:docMk/>
            <pc:sldMk cId="3595443904" sldId="270"/>
            <ac:spMk id="130" creationId="{D2529A32-D76C-41A0-B89D-24EF919F9C00}"/>
          </ac:spMkLst>
        </pc:spChg>
        <pc:spChg chg="mod">
          <ac:chgData name="大野 磨秀" userId="1c03b3e6-4289-4c43-b713-3658f39682c9" providerId="ADAL" clId="{1D85F444-FA79-4067-B001-AC28AD3C4E75}" dt="2022-05-09T02:56:36.605" v="0" actId="5736"/>
          <ac:spMkLst>
            <pc:docMk/>
            <pc:sldMk cId="3595443904" sldId="270"/>
            <ac:spMk id="139" creationId="{22507D77-B2B4-465F-BBDB-AE0C33168B97}"/>
          </ac:spMkLst>
        </pc:spChg>
        <pc:spChg chg="mod">
          <ac:chgData name="大野 磨秀" userId="1c03b3e6-4289-4c43-b713-3658f39682c9" providerId="ADAL" clId="{1D85F444-FA79-4067-B001-AC28AD3C4E75}" dt="2022-05-09T02:56:36.605" v="0" actId="5736"/>
          <ac:spMkLst>
            <pc:docMk/>
            <pc:sldMk cId="3595443904" sldId="270"/>
            <ac:spMk id="144" creationId="{00BF4621-7328-452E-9F84-1E38FE346B63}"/>
          </ac:spMkLst>
        </pc:spChg>
        <pc:spChg chg="mod">
          <ac:chgData name="大野 磨秀" userId="1c03b3e6-4289-4c43-b713-3658f39682c9" providerId="ADAL" clId="{1D85F444-FA79-4067-B001-AC28AD3C4E75}" dt="2022-05-09T02:56:36.605" v="0" actId="5736"/>
          <ac:spMkLst>
            <pc:docMk/>
            <pc:sldMk cId="3595443904" sldId="270"/>
            <ac:spMk id="150" creationId="{9A13FB46-8528-4F08-A5E5-E37F7ED28D68}"/>
          </ac:spMkLst>
        </pc:spChg>
        <pc:spChg chg="mod">
          <ac:chgData name="大野 磨秀" userId="1c03b3e6-4289-4c43-b713-3658f39682c9" providerId="ADAL" clId="{1D85F444-FA79-4067-B001-AC28AD3C4E75}" dt="2022-05-09T02:56:36.605" v="0" actId="5736"/>
          <ac:spMkLst>
            <pc:docMk/>
            <pc:sldMk cId="3595443904" sldId="270"/>
            <ac:spMk id="158" creationId="{75E4BA2D-D9EA-49B2-A760-391E5237C2DF}"/>
          </ac:spMkLst>
        </pc:spChg>
        <pc:spChg chg="mod">
          <ac:chgData name="大野 磨秀" userId="1c03b3e6-4289-4c43-b713-3658f39682c9" providerId="ADAL" clId="{1D85F444-FA79-4067-B001-AC28AD3C4E75}" dt="2022-05-09T02:56:36.605" v="0" actId="5736"/>
          <ac:spMkLst>
            <pc:docMk/>
            <pc:sldMk cId="3595443904" sldId="270"/>
            <ac:spMk id="166" creationId="{9A2568B5-1BA3-4809-9067-E5A26D1429D4}"/>
          </ac:spMkLst>
        </pc:spChg>
        <pc:spChg chg="mod">
          <ac:chgData name="大野 磨秀" userId="1c03b3e6-4289-4c43-b713-3658f39682c9" providerId="ADAL" clId="{1D85F444-FA79-4067-B001-AC28AD3C4E75}" dt="2022-05-09T02:56:36.605" v="0" actId="5736"/>
          <ac:spMkLst>
            <pc:docMk/>
            <pc:sldMk cId="3595443904" sldId="270"/>
            <ac:spMk id="168" creationId="{7CC603BE-DCA6-4224-B771-AF87FD126B30}"/>
          </ac:spMkLst>
        </pc:spChg>
        <pc:spChg chg="mod">
          <ac:chgData name="大野 磨秀" userId="1c03b3e6-4289-4c43-b713-3658f39682c9" providerId="ADAL" clId="{1D85F444-FA79-4067-B001-AC28AD3C4E75}" dt="2022-05-09T02:56:36.605" v="0" actId="5736"/>
          <ac:spMkLst>
            <pc:docMk/>
            <pc:sldMk cId="3595443904" sldId="270"/>
            <ac:spMk id="172" creationId="{F1F55A92-5C41-4BB4-B968-29D4D1BCA9D8}"/>
          </ac:spMkLst>
        </pc:spChg>
        <pc:spChg chg="mod">
          <ac:chgData name="大野 磨秀" userId="1c03b3e6-4289-4c43-b713-3658f39682c9" providerId="ADAL" clId="{1D85F444-FA79-4067-B001-AC28AD3C4E75}" dt="2022-05-09T02:56:36.605" v="0" actId="5736"/>
          <ac:spMkLst>
            <pc:docMk/>
            <pc:sldMk cId="3595443904" sldId="270"/>
            <ac:spMk id="173" creationId="{519F9483-8CCA-4182-8EB8-D1563FA18412}"/>
          </ac:spMkLst>
        </pc:spChg>
        <pc:spChg chg="mod">
          <ac:chgData name="大野 磨秀" userId="1c03b3e6-4289-4c43-b713-3658f39682c9" providerId="ADAL" clId="{1D85F444-FA79-4067-B001-AC28AD3C4E75}" dt="2022-05-09T02:56:36.605" v="0" actId="5736"/>
          <ac:spMkLst>
            <pc:docMk/>
            <pc:sldMk cId="3595443904" sldId="270"/>
            <ac:spMk id="175" creationId="{D26F1961-A352-4371-9B2C-CBD2BCDD1239}"/>
          </ac:spMkLst>
        </pc:spChg>
        <pc:spChg chg="mod">
          <ac:chgData name="大野 磨秀" userId="1c03b3e6-4289-4c43-b713-3658f39682c9" providerId="ADAL" clId="{1D85F444-FA79-4067-B001-AC28AD3C4E75}" dt="2022-05-09T02:56:36.605" v="0" actId="5736"/>
          <ac:spMkLst>
            <pc:docMk/>
            <pc:sldMk cId="3595443904" sldId="270"/>
            <ac:spMk id="176" creationId="{2DB663CD-73FC-4827-8DCD-E4F6DB7AE1AD}"/>
          </ac:spMkLst>
        </pc:spChg>
        <pc:spChg chg="mod">
          <ac:chgData name="大野 磨秀" userId="1c03b3e6-4289-4c43-b713-3658f39682c9" providerId="ADAL" clId="{1D85F444-FA79-4067-B001-AC28AD3C4E75}" dt="2022-05-09T02:56:36.605" v="0" actId="5736"/>
          <ac:spMkLst>
            <pc:docMk/>
            <pc:sldMk cId="3595443904" sldId="270"/>
            <ac:spMk id="177" creationId="{C37C02B8-275A-4A65-A8AF-ABDF966D9F92}"/>
          </ac:spMkLst>
        </pc:spChg>
        <pc:spChg chg="mod">
          <ac:chgData name="大野 磨秀" userId="1c03b3e6-4289-4c43-b713-3658f39682c9" providerId="ADAL" clId="{1D85F444-FA79-4067-B001-AC28AD3C4E75}" dt="2022-05-09T02:56:36.605" v="0" actId="5736"/>
          <ac:spMkLst>
            <pc:docMk/>
            <pc:sldMk cId="3595443904" sldId="270"/>
            <ac:spMk id="178" creationId="{A79FF064-6D1A-4FEB-858E-6C6E761986C9}"/>
          </ac:spMkLst>
        </pc:spChg>
        <pc:spChg chg="mod">
          <ac:chgData name="大野 磨秀" userId="1c03b3e6-4289-4c43-b713-3658f39682c9" providerId="ADAL" clId="{1D85F444-FA79-4067-B001-AC28AD3C4E75}" dt="2022-05-09T02:56:36.605" v="0" actId="5736"/>
          <ac:spMkLst>
            <pc:docMk/>
            <pc:sldMk cId="3595443904" sldId="270"/>
            <ac:spMk id="183" creationId="{21773142-8554-479B-B528-DC198C13882A}"/>
          </ac:spMkLst>
        </pc:spChg>
        <pc:spChg chg="mod">
          <ac:chgData name="大野 磨秀" userId="1c03b3e6-4289-4c43-b713-3658f39682c9" providerId="ADAL" clId="{1D85F444-FA79-4067-B001-AC28AD3C4E75}" dt="2022-05-09T02:56:36.605" v="0" actId="5736"/>
          <ac:spMkLst>
            <pc:docMk/>
            <pc:sldMk cId="3595443904" sldId="270"/>
            <ac:spMk id="184" creationId="{09CF7655-1933-4651-BE1F-96C8D8800D0A}"/>
          </ac:spMkLst>
        </pc:spChg>
        <pc:spChg chg="mod">
          <ac:chgData name="大野 磨秀" userId="1c03b3e6-4289-4c43-b713-3658f39682c9" providerId="ADAL" clId="{1D85F444-FA79-4067-B001-AC28AD3C4E75}" dt="2022-05-09T02:56:36.605" v="0" actId="5736"/>
          <ac:spMkLst>
            <pc:docMk/>
            <pc:sldMk cId="3595443904" sldId="270"/>
            <ac:spMk id="186" creationId="{D1AAE300-F546-4FF6-B3EE-AEDA59BE854D}"/>
          </ac:spMkLst>
        </pc:spChg>
        <pc:spChg chg="mod">
          <ac:chgData name="大野 磨秀" userId="1c03b3e6-4289-4c43-b713-3658f39682c9" providerId="ADAL" clId="{1D85F444-FA79-4067-B001-AC28AD3C4E75}" dt="2022-05-09T02:56:36.605" v="0" actId="5736"/>
          <ac:spMkLst>
            <pc:docMk/>
            <pc:sldMk cId="3595443904" sldId="270"/>
            <ac:spMk id="187" creationId="{D79D7E64-3116-4279-AFD3-3589E6B16D3D}"/>
          </ac:spMkLst>
        </pc:spChg>
        <pc:spChg chg="mod">
          <ac:chgData name="大野 磨秀" userId="1c03b3e6-4289-4c43-b713-3658f39682c9" providerId="ADAL" clId="{1D85F444-FA79-4067-B001-AC28AD3C4E75}" dt="2022-05-09T02:56:36.605" v="0" actId="5736"/>
          <ac:spMkLst>
            <pc:docMk/>
            <pc:sldMk cId="3595443904" sldId="270"/>
            <ac:spMk id="188" creationId="{9B6E0C2B-0F8E-4E6E-9485-E846F5DDC920}"/>
          </ac:spMkLst>
        </pc:spChg>
        <pc:spChg chg="mod">
          <ac:chgData name="大野 磨秀" userId="1c03b3e6-4289-4c43-b713-3658f39682c9" providerId="ADAL" clId="{1D85F444-FA79-4067-B001-AC28AD3C4E75}" dt="2022-05-09T02:56:36.605" v="0" actId="5736"/>
          <ac:spMkLst>
            <pc:docMk/>
            <pc:sldMk cId="3595443904" sldId="270"/>
            <ac:spMk id="193" creationId="{905BC2A1-FE75-4EC9-8B16-ADDFF9C5B752}"/>
          </ac:spMkLst>
        </pc:spChg>
        <pc:spChg chg="mod">
          <ac:chgData name="大野 磨秀" userId="1c03b3e6-4289-4c43-b713-3658f39682c9" providerId="ADAL" clId="{1D85F444-FA79-4067-B001-AC28AD3C4E75}" dt="2022-05-09T02:56:36.605" v="0" actId="5736"/>
          <ac:spMkLst>
            <pc:docMk/>
            <pc:sldMk cId="3595443904" sldId="270"/>
            <ac:spMk id="194" creationId="{028FA987-03E9-442D-9DD7-26C9ACFC5894}"/>
          </ac:spMkLst>
        </pc:spChg>
        <pc:spChg chg="mod">
          <ac:chgData name="大野 磨秀" userId="1c03b3e6-4289-4c43-b713-3658f39682c9" providerId="ADAL" clId="{1D85F444-FA79-4067-B001-AC28AD3C4E75}" dt="2022-05-09T02:56:36.605" v="0" actId="5736"/>
          <ac:spMkLst>
            <pc:docMk/>
            <pc:sldMk cId="3595443904" sldId="270"/>
            <ac:spMk id="197" creationId="{545ED397-D924-4C89-8236-BD8CD9B360DC}"/>
          </ac:spMkLst>
        </pc:spChg>
        <pc:spChg chg="mod">
          <ac:chgData name="大野 磨秀" userId="1c03b3e6-4289-4c43-b713-3658f39682c9" providerId="ADAL" clId="{1D85F444-FA79-4067-B001-AC28AD3C4E75}" dt="2022-05-09T02:56:36.605" v="0" actId="5736"/>
          <ac:spMkLst>
            <pc:docMk/>
            <pc:sldMk cId="3595443904" sldId="270"/>
            <ac:spMk id="201" creationId="{37E6F086-8142-4508-82D8-23BAED1A8C77}"/>
          </ac:spMkLst>
        </pc:spChg>
        <pc:grpChg chg="mod">
          <ac:chgData name="大野 磨秀" userId="1c03b3e6-4289-4c43-b713-3658f39682c9" providerId="ADAL" clId="{1D85F444-FA79-4067-B001-AC28AD3C4E75}" dt="2022-05-09T02:56:36.605" v="0" actId="5736"/>
          <ac:grpSpMkLst>
            <pc:docMk/>
            <pc:sldMk cId="3595443904" sldId="270"/>
            <ac:grpSpMk id="97" creationId="{85004D66-C1D1-46BB-A1EF-A2FB36C27A4B}"/>
          </ac:grpSpMkLst>
        </pc:grpChg>
        <pc:grpChg chg="mod">
          <ac:chgData name="大野 磨秀" userId="1c03b3e6-4289-4c43-b713-3658f39682c9" providerId="ADAL" clId="{1D85F444-FA79-4067-B001-AC28AD3C4E75}" dt="2022-05-09T02:56:36.605" v="0" actId="5736"/>
          <ac:grpSpMkLst>
            <pc:docMk/>
            <pc:sldMk cId="3595443904" sldId="270"/>
            <ac:grpSpMk id="104" creationId="{E52D9EF6-F00F-4011-B3E4-6F98C05BC0FF}"/>
          </ac:grpSpMkLst>
        </pc:grpChg>
        <pc:grpChg chg="mod">
          <ac:chgData name="大野 磨秀" userId="1c03b3e6-4289-4c43-b713-3658f39682c9" providerId="ADAL" clId="{1D85F444-FA79-4067-B001-AC28AD3C4E75}" dt="2022-05-09T02:56:36.605" v="0" actId="5736"/>
          <ac:grpSpMkLst>
            <pc:docMk/>
            <pc:sldMk cId="3595443904" sldId="270"/>
            <ac:grpSpMk id="110" creationId="{E17C248D-31B1-44F8-AF5E-D276B64BA049}"/>
          </ac:grpSpMkLst>
        </pc:grpChg>
        <pc:grpChg chg="mod">
          <ac:chgData name="大野 磨秀" userId="1c03b3e6-4289-4c43-b713-3658f39682c9" providerId="ADAL" clId="{1D85F444-FA79-4067-B001-AC28AD3C4E75}" dt="2022-05-09T02:56:36.605" v="0" actId="5736"/>
          <ac:grpSpMkLst>
            <pc:docMk/>
            <pc:sldMk cId="3595443904" sldId="270"/>
            <ac:grpSpMk id="131" creationId="{90AB32D5-4882-4CD6-BD56-785DD884757E}"/>
          </ac:grpSpMkLst>
        </pc:grpChg>
        <pc:grpChg chg="mod">
          <ac:chgData name="大野 磨秀" userId="1c03b3e6-4289-4c43-b713-3658f39682c9" providerId="ADAL" clId="{1D85F444-FA79-4067-B001-AC28AD3C4E75}" dt="2022-05-09T02:56:36.605" v="0" actId="5736"/>
          <ac:grpSpMkLst>
            <pc:docMk/>
            <pc:sldMk cId="3595443904" sldId="270"/>
            <ac:grpSpMk id="145" creationId="{B9C7F002-E7A8-420F-861A-2F67E76C527F}"/>
          </ac:grpSpMkLst>
        </pc:grpChg>
        <pc:grpChg chg="mod">
          <ac:chgData name="大野 磨秀" userId="1c03b3e6-4289-4c43-b713-3658f39682c9" providerId="ADAL" clId="{1D85F444-FA79-4067-B001-AC28AD3C4E75}" dt="2022-05-09T02:56:36.605" v="0" actId="5736"/>
          <ac:grpSpMkLst>
            <pc:docMk/>
            <pc:sldMk cId="3595443904" sldId="270"/>
            <ac:grpSpMk id="151" creationId="{25ACBAA6-0EFA-4F8E-A824-4FB42C9CF129}"/>
          </ac:grpSpMkLst>
        </pc:grpChg>
        <pc:grpChg chg="mod">
          <ac:chgData name="大野 磨秀" userId="1c03b3e6-4289-4c43-b713-3658f39682c9" providerId="ADAL" clId="{1D85F444-FA79-4067-B001-AC28AD3C4E75}" dt="2022-05-09T02:56:36.605" v="0" actId="5736"/>
          <ac:grpSpMkLst>
            <pc:docMk/>
            <pc:sldMk cId="3595443904" sldId="270"/>
            <ac:grpSpMk id="159" creationId="{9C7062AD-C366-4F42-A174-BF5CFA9D47BD}"/>
          </ac:grpSpMkLst>
        </pc:grpChg>
        <pc:graphicFrameChg chg="mod">
          <ac:chgData name="大野 磨秀" userId="1c03b3e6-4289-4c43-b713-3658f39682c9" providerId="ADAL" clId="{1D85F444-FA79-4067-B001-AC28AD3C4E75}" dt="2022-05-09T02:56:36.605" v="0" actId="5736"/>
          <ac:graphicFrameMkLst>
            <pc:docMk/>
            <pc:sldMk cId="3595443904" sldId="270"/>
            <ac:graphicFrameMk id="192" creationId="{9A3C8714-ABD1-450B-8EAF-41D08F0E68D6}"/>
          </ac:graphicFrameMkLst>
        </pc:graphicFrameChg>
        <pc:picChg chg="mod">
          <ac:chgData name="大野 磨秀" userId="1c03b3e6-4289-4c43-b713-3658f39682c9" providerId="ADAL" clId="{1D85F444-FA79-4067-B001-AC28AD3C4E75}" dt="2022-05-09T02:56:36.605" v="0" actId="5736"/>
          <ac:picMkLst>
            <pc:docMk/>
            <pc:sldMk cId="3595443904" sldId="270"/>
            <ac:picMk id="6" creationId="{DBD0CEF7-EEC7-46B5-BA1A-4902728F4313}"/>
          </ac:picMkLst>
        </pc:picChg>
        <pc:picChg chg="mod">
          <ac:chgData name="大野 磨秀" userId="1c03b3e6-4289-4c43-b713-3658f39682c9" providerId="ADAL" clId="{1D85F444-FA79-4067-B001-AC28AD3C4E75}" dt="2022-05-09T02:56:36.605" v="0" actId="5736"/>
          <ac:picMkLst>
            <pc:docMk/>
            <pc:sldMk cId="3595443904" sldId="270"/>
            <ac:picMk id="20" creationId="{878FCAB0-14E2-4F8B-B34B-A145CFB15DA4}"/>
          </ac:picMkLst>
        </pc:picChg>
        <pc:picChg chg="mod">
          <ac:chgData name="大野 磨秀" userId="1c03b3e6-4289-4c43-b713-3658f39682c9" providerId="ADAL" clId="{1D85F444-FA79-4067-B001-AC28AD3C4E75}" dt="2022-05-09T02:56:36.605" v="0" actId="5736"/>
          <ac:picMkLst>
            <pc:docMk/>
            <pc:sldMk cId="3595443904" sldId="270"/>
            <ac:picMk id="92" creationId="{63B37DBD-FA6A-4216-98C7-7943F86B6CF0}"/>
          </ac:picMkLst>
        </pc:picChg>
        <pc:picChg chg="mod">
          <ac:chgData name="大野 磨秀" userId="1c03b3e6-4289-4c43-b713-3658f39682c9" providerId="ADAL" clId="{1D85F444-FA79-4067-B001-AC28AD3C4E75}" dt="2022-05-09T02:56:36.605" v="0" actId="5736"/>
          <ac:picMkLst>
            <pc:docMk/>
            <pc:sldMk cId="3595443904" sldId="270"/>
            <ac:picMk id="93" creationId="{98D30C36-A880-4673-A739-A8A585F908CE}"/>
          </ac:picMkLst>
        </pc:picChg>
        <pc:picChg chg="mod">
          <ac:chgData name="大野 磨秀" userId="1c03b3e6-4289-4c43-b713-3658f39682c9" providerId="ADAL" clId="{1D85F444-FA79-4067-B001-AC28AD3C4E75}" dt="2022-05-09T02:56:36.605" v="0" actId="5736"/>
          <ac:picMkLst>
            <pc:docMk/>
            <pc:sldMk cId="3595443904" sldId="270"/>
            <ac:picMk id="114" creationId="{CA713B7A-33EB-42EC-9469-3988D551C45C}"/>
          </ac:picMkLst>
        </pc:picChg>
        <pc:picChg chg="mod">
          <ac:chgData name="大野 磨秀" userId="1c03b3e6-4289-4c43-b713-3658f39682c9" providerId="ADAL" clId="{1D85F444-FA79-4067-B001-AC28AD3C4E75}" dt="2022-05-09T02:56:36.605" v="0" actId="5736"/>
          <ac:picMkLst>
            <pc:docMk/>
            <pc:sldMk cId="3595443904" sldId="270"/>
            <ac:picMk id="1026" creationId="{8C229C29-6FEB-40FE-BD18-72E0090A5D88}"/>
          </ac:picMkLst>
        </pc:picChg>
        <pc:cxnChg chg="mod">
          <ac:chgData name="大野 磨秀" userId="1c03b3e6-4289-4c43-b713-3658f39682c9" providerId="ADAL" clId="{1D85F444-FA79-4067-B001-AC28AD3C4E75}" dt="2022-05-09T02:56:36.605" v="0" actId="5736"/>
          <ac:cxnSpMkLst>
            <pc:docMk/>
            <pc:sldMk cId="3595443904" sldId="270"/>
            <ac:cxnSpMk id="11" creationId="{08C046E5-C4DA-400C-BD2E-88F3CFE5D743}"/>
          </ac:cxnSpMkLst>
        </pc:cxnChg>
        <pc:cxnChg chg="mod">
          <ac:chgData name="大野 磨秀" userId="1c03b3e6-4289-4c43-b713-3658f39682c9" providerId="ADAL" clId="{1D85F444-FA79-4067-B001-AC28AD3C4E75}" dt="2022-05-09T02:56:36.605" v="0" actId="5736"/>
          <ac:cxnSpMkLst>
            <pc:docMk/>
            <pc:sldMk cId="3595443904" sldId="270"/>
            <ac:cxnSpMk id="12" creationId="{56DA5AD6-6876-4053-AA2C-438F4C1EDD90}"/>
          </ac:cxnSpMkLst>
        </pc:cxnChg>
        <pc:cxnChg chg="mod">
          <ac:chgData name="大野 磨秀" userId="1c03b3e6-4289-4c43-b713-3658f39682c9" providerId="ADAL" clId="{1D85F444-FA79-4067-B001-AC28AD3C4E75}" dt="2022-05-09T02:56:36.605" v="0" actId="5736"/>
          <ac:cxnSpMkLst>
            <pc:docMk/>
            <pc:sldMk cId="3595443904" sldId="270"/>
            <ac:cxnSpMk id="113" creationId="{E12D84AD-DB44-49FE-B4D1-500448C58360}"/>
          </ac:cxnSpMkLst>
        </pc:cxnChg>
        <pc:cxnChg chg="mod">
          <ac:chgData name="大野 磨秀" userId="1c03b3e6-4289-4c43-b713-3658f39682c9" providerId="ADAL" clId="{1D85F444-FA79-4067-B001-AC28AD3C4E75}" dt="2022-05-09T02:56:36.605" v="0" actId="5736"/>
          <ac:cxnSpMkLst>
            <pc:docMk/>
            <pc:sldMk cId="3595443904" sldId="270"/>
            <ac:cxnSpMk id="191" creationId="{40B493EF-D0DA-4BF7-BA37-A0E08E9DCAED}"/>
          </ac:cxnSpMkLst>
        </pc:cxnChg>
      </pc:sldChg>
    </pc:docChg>
  </pc:docChgLst>
  <pc:docChgLst>
    <pc:chgData name="今井 涼太" userId="f69727aa-358d-4e29-8a67-d563a12f2c12" providerId="ADAL" clId="{6AE6AC03-99CC-48A1-A9B0-91C78DF35DE4}"/>
    <pc:docChg chg="custSel modSld">
      <pc:chgData name="今井 涼太" userId="f69727aa-358d-4e29-8a67-d563a12f2c12" providerId="ADAL" clId="{6AE6AC03-99CC-48A1-A9B0-91C78DF35DE4}" dt="2022-09-07T11:33:22.871" v="77" actId="1036"/>
      <pc:docMkLst>
        <pc:docMk/>
      </pc:docMkLst>
      <pc:sldChg chg="addSp delSp modSp mod">
        <pc:chgData name="今井 涼太" userId="f69727aa-358d-4e29-8a67-d563a12f2c12" providerId="ADAL" clId="{6AE6AC03-99CC-48A1-A9B0-91C78DF35DE4}" dt="2022-09-07T11:33:22.871" v="77" actId="1036"/>
        <pc:sldMkLst>
          <pc:docMk/>
          <pc:sldMk cId="3595443904" sldId="270"/>
        </pc:sldMkLst>
        <pc:spChg chg="del">
          <ac:chgData name="今井 涼太" userId="f69727aa-358d-4e29-8a67-d563a12f2c12" providerId="ADAL" clId="{6AE6AC03-99CC-48A1-A9B0-91C78DF35DE4}" dt="2022-09-07T06:55:27.856" v="10" actId="478"/>
          <ac:spMkLst>
            <pc:docMk/>
            <pc:sldMk cId="3595443904" sldId="270"/>
            <ac:spMk id="177" creationId="{C37C02B8-275A-4A65-A8AF-ABDF966D9F92}"/>
          </ac:spMkLst>
        </pc:spChg>
        <pc:spChg chg="del">
          <ac:chgData name="今井 涼太" userId="f69727aa-358d-4e29-8a67-d563a12f2c12" providerId="ADAL" clId="{6AE6AC03-99CC-48A1-A9B0-91C78DF35DE4}" dt="2022-09-07T06:55:27.856" v="10" actId="478"/>
          <ac:spMkLst>
            <pc:docMk/>
            <pc:sldMk cId="3595443904" sldId="270"/>
            <ac:spMk id="188" creationId="{9B6E0C2B-0F8E-4E6E-9485-E846F5DDC920}"/>
          </ac:spMkLst>
        </pc:spChg>
        <pc:spChg chg="mod">
          <ac:chgData name="今井 涼太" userId="f69727aa-358d-4e29-8a67-d563a12f2c12" providerId="ADAL" clId="{6AE6AC03-99CC-48A1-A9B0-91C78DF35DE4}" dt="2022-09-07T06:54:22.976" v="9" actId="20577"/>
          <ac:spMkLst>
            <pc:docMk/>
            <pc:sldMk cId="3595443904" sldId="270"/>
            <ac:spMk id="197" creationId="{545ED397-D924-4C89-8236-BD8CD9B360DC}"/>
          </ac:spMkLst>
        </pc:spChg>
        <pc:graphicFrameChg chg="add mod">
          <ac:chgData name="今井 涼太" userId="f69727aa-358d-4e29-8a67-d563a12f2c12" providerId="ADAL" clId="{6AE6AC03-99CC-48A1-A9B0-91C78DF35DE4}" dt="2022-09-07T11:33:22.871" v="77" actId="1036"/>
          <ac:graphicFrameMkLst>
            <pc:docMk/>
            <pc:sldMk cId="3595443904" sldId="270"/>
            <ac:graphicFrameMk id="2" creationId="{B1173CB4-1B74-51E4-5480-367E5566620E}"/>
          </ac:graphicFrameMkLst>
        </pc:graphicFrameChg>
        <pc:graphicFrameChg chg="add del">
          <ac:chgData name="今井 涼太" userId="f69727aa-358d-4e29-8a67-d563a12f2c12" providerId="ADAL" clId="{6AE6AC03-99CC-48A1-A9B0-91C78DF35DE4}" dt="2022-09-07T11:33:14.681" v="11" actId="478"/>
          <ac:graphicFrameMkLst>
            <pc:docMk/>
            <pc:sldMk cId="3595443904" sldId="270"/>
            <ac:graphicFrameMk id="3" creationId="{16570A72-9C98-A80C-F9D1-C5D23C342D6B}"/>
          </ac:graphicFrameMkLst>
        </pc:graphicFrameChg>
        <pc:graphicFrameChg chg="del">
          <ac:chgData name="今井 涼太" userId="f69727aa-358d-4e29-8a67-d563a12f2c12" providerId="ADAL" clId="{6AE6AC03-99CC-48A1-A9B0-91C78DF35DE4}" dt="2022-09-07T06:54:00.066" v="4" actId="478"/>
          <ac:graphicFrameMkLst>
            <pc:docMk/>
            <pc:sldMk cId="3595443904" sldId="270"/>
            <ac:graphicFrameMk id="192" creationId="{9A3C8714-ABD1-450B-8EAF-41D08F0E68D6}"/>
          </ac:graphicFrameMkLst>
        </pc:graphicFrameChg>
      </pc:sldChg>
      <pc:sldChg chg="addSp delSp mod">
        <pc:chgData name="今井 涼太" userId="f69727aa-358d-4e29-8a67-d563a12f2c12" providerId="ADAL" clId="{6AE6AC03-99CC-48A1-A9B0-91C78DF35DE4}" dt="2022-09-07T06:53:33.530" v="3" actId="22"/>
        <pc:sldMkLst>
          <pc:docMk/>
          <pc:sldMk cId="882553816" sldId="289"/>
        </pc:sldMkLst>
        <pc:grpChg chg="del">
          <ac:chgData name="今井 涼太" userId="f69727aa-358d-4e29-8a67-d563a12f2c12" providerId="ADAL" clId="{6AE6AC03-99CC-48A1-A9B0-91C78DF35DE4}" dt="2022-09-07T06:53:22.459" v="0" actId="478"/>
          <ac:grpSpMkLst>
            <pc:docMk/>
            <pc:sldMk cId="882553816" sldId="289"/>
            <ac:grpSpMk id="2" creationId="{56E0B55A-6570-44F4-AAC7-E071432DECEF}"/>
          </ac:grpSpMkLst>
        </pc:grpChg>
        <pc:picChg chg="add">
          <ac:chgData name="今井 涼太" userId="f69727aa-358d-4e29-8a67-d563a12f2c12" providerId="ADAL" clId="{6AE6AC03-99CC-48A1-A9B0-91C78DF35DE4}" dt="2022-09-07T06:53:23.187" v="1" actId="22"/>
          <ac:picMkLst>
            <pc:docMk/>
            <pc:sldMk cId="882553816" sldId="289"/>
            <ac:picMk id="11" creationId="{FCD2A53C-9EC4-3C61-D8C8-5143FF09BCB2}"/>
          </ac:picMkLst>
        </pc:picChg>
        <pc:picChg chg="add">
          <ac:chgData name="今井 涼太" userId="f69727aa-358d-4e29-8a67-d563a12f2c12" providerId="ADAL" clId="{6AE6AC03-99CC-48A1-A9B0-91C78DF35DE4}" dt="2022-09-07T06:53:33.530" v="3" actId="22"/>
          <ac:picMkLst>
            <pc:docMk/>
            <pc:sldMk cId="882553816" sldId="289"/>
            <ac:picMk id="13" creationId="{DE6DDAE9-AE35-EFBF-1D4A-6140C883E1D0}"/>
          </ac:picMkLst>
        </pc:picChg>
        <pc:picChg chg="del">
          <ac:chgData name="今井 涼太" userId="f69727aa-358d-4e29-8a67-d563a12f2c12" providerId="ADAL" clId="{6AE6AC03-99CC-48A1-A9B0-91C78DF35DE4}" dt="2022-09-07T06:53:33.090" v="2" actId="478"/>
          <ac:picMkLst>
            <pc:docMk/>
            <pc:sldMk cId="882553816" sldId="289"/>
            <ac:picMk id="52" creationId="{7F4487F6-F246-4832-B3E4-5D4342C9CC83}"/>
          </ac:picMkLst>
        </pc:picChg>
        <pc:picChg chg="del">
          <ac:chgData name="今井 涼太" userId="f69727aa-358d-4e29-8a67-d563a12f2c12" providerId="ADAL" clId="{6AE6AC03-99CC-48A1-A9B0-91C78DF35DE4}" dt="2022-09-07T06:53:22.459" v="0" actId="478"/>
          <ac:picMkLst>
            <pc:docMk/>
            <pc:sldMk cId="882553816" sldId="289"/>
            <ac:picMk id="1026" creationId="{3B148AF8-4B18-429C-979C-7F61B81F7718}"/>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userDrawn="1"/>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6858002" cy="9906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1"/>
            <a:ext cx="1728788" cy="9906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25179" y="1621191"/>
            <a:ext cx="4945261" cy="3448756"/>
          </a:xfrm>
        </p:spPr>
        <p:txBody>
          <a:bodyPr anchor="b">
            <a:normAutofit/>
          </a:bodyPr>
          <a:lstStyle>
            <a:lvl1pPr algn="l">
              <a:defRPr sz="3600"/>
            </a:lvl1pPr>
          </a:lstStyle>
          <a:p>
            <a:r>
              <a:rPr lang="ja-JP" altLang="en-US"/>
              <a:t>マスター タイトルの書式設定</a:t>
            </a:r>
            <a:endParaRPr lang="en-US" dirty="0"/>
          </a:p>
        </p:txBody>
      </p:sp>
      <p:sp>
        <p:nvSpPr>
          <p:cNvPr id="3" name="Subtitle 2"/>
          <p:cNvSpPr>
            <a:spLocks noGrp="1"/>
          </p:cNvSpPr>
          <p:nvPr>
            <p:ph type="subTitle" idx="1"/>
          </p:nvPr>
        </p:nvSpPr>
        <p:spPr>
          <a:xfrm>
            <a:off x="1425179" y="5202944"/>
            <a:ext cx="4945261" cy="2391656"/>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4350789" y="7814737"/>
            <a:ext cx="1543050" cy="527403"/>
          </a:xfrm>
        </p:spPr>
        <p:txBody>
          <a:bodyPr/>
          <a:lstStyle/>
          <a:p>
            <a:fld id="{B502955B-7941-4740-B495-5D385A6A09A9}" type="datetimeFigureOut">
              <a:rPr kumimoji="1" lang="ja-JP" altLang="en-US" smtClean="0"/>
              <a:t>2022/9/7</a:t>
            </a:fld>
            <a:endParaRPr kumimoji="1" lang="ja-JP" altLang="en-US"/>
          </a:p>
        </p:txBody>
      </p:sp>
      <p:sp>
        <p:nvSpPr>
          <p:cNvPr id="5" name="Footer Placeholder 4"/>
          <p:cNvSpPr>
            <a:spLocks noGrp="1"/>
          </p:cNvSpPr>
          <p:nvPr>
            <p:ph type="ftr" sz="quarter" idx="11"/>
          </p:nvPr>
        </p:nvSpPr>
        <p:spPr>
          <a:xfrm>
            <a:off x="1425178" y="7814737"/>
            <a:ext cx="2882749" cy="527403"/>
          </a:xfrm>
        </p:spPr>
        <p:txBody>
          <a:bodyPr/>
          <a:lstStyle/>
          <a:p>
            <a:endParaRPr kumimoji="1" lang="ja-JP" altLang="en-US"/>
          </a:p>
        </p:txBody>
      </p:sp>
      <p:sp>
        <p:nvSpPr>
          <p:cNvPr id="6" name="Slide Number Placeholder 5"/>
          <p:cNvSpPr>
            <a:spLocks noGrp="1"/>
          </p:cNvSpPr>
          <p:nvPr>
            <p:ph type="sldNum" sz="quarter" idx="12"/>
          </p:nvPr>
        </p:nvSpPr>
        <p:spPr>
          <a:xfrm>
            <a:off x="5936703" y="7814734"/>
            <a:ext cx="433738" cy="527403"/>
          </a:xfrm>
        </p:spPr>
        <p:txBody>
          <a:bodyPr/>
          <a:lstStyle/>
          <a:p>
            <a:fld id="{9D1D7331-3955-41FC-A29E-0D3AAB09E676}" type="slidenum">
              <a:rPr kumimoji="1" lang="ja-JP" altLang="en-US" smtClean="0"/>
              <a:t>‹#›</a:t>
            </a:fld>
            <a:endParaRPr kumimoji="1" lang="ja-JP" altLang="en-US"/>
          </a:p>
        </p:txBody>
      </p:sp>
    </p:spTree>
    <p:extLst>
      <p:ext uri="{BB962C8B-B14F-4D97-AF65-F5344CB8AC3E}">
        <p14:creationId xmlns:p14="http://schemas.microsoft.com/office/powerpoint/2010/main" val="3981792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42043" y="6217850"/>
            <a:ext cx="5575700" cy="1183513"/>
          </a:xfrm>
        </p:spPr>
        <p:txBody>
          <a:bodyPr anchor="b">
            <a:normAutofit/>
          </a:bodyPr>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043" y="875949"/>
            <a:ext cx="5575700" cy="4766346"/>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642018" y="7401362"/>
            <a:ext cx="5574858" cy="985793"/>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02955B-7941-4740-B495-5D385A6A09A9}" type="datetimeFigureOut">
              <a:rPr kumimoji="1" lang="ja-JP" altLang="en-US" smtClean="0"/>
              <a:t>2022/9/7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D7331-3955-41FC-A29E-0D3AAB09E676}" type="slidenum">
              <a:rPr kumimoji="1" lang="ja-JP" altLang="en-US" smtClean="0"/>
              <a:t>‹#›</a:t>
            </a:fld>
            <a:endParaRPr kumimoji="1" lang="ja-JP" altLang="en-US"/>
          </a:p>
        </p:txBody>
      </p:sp>
    </p:spTree>
    <p:extLst>
      <p:ext uri="{BB962C8B-B14F-4D97-AF65-F5344CB8AC3E}">
        <p14:creationId xmlns:p14="http://schemas.microsoft.com/office/powerpoint/2010/main" val="2073945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42070" y="880533"/>
            <a:ext cx="5572100" cy="4953000"/>
          </a:xfrm>
        </p:spPr>
        <p:txBody>
          <a:bodyPr anchor="ctr">
            <a:normAutofit/>
          </a:bodyPr>
          <a:lstStyle>
            <a:lvl1pPr>
              <a:defRPr sz="27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42044" y="6383867"/>
            <a:ext cx="5571258" cy="19811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02955B-7941-4740-B495-5D385A6A09A9}" type="datetimeFigureOut">
              <a:rPr kumimoji="1" lang="ja-JP" altLang="en-US" smtClean="0"/>
              <a:t>2022/9/7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D7331-3955-41FC-A29E-0D3AAB09E676}" type="slidenum">
              <a:rPr kumimoji="1" lang="ja-JP" altLang="en-US" smtClean="0"/>
              <a:t>‹#›</a:t>
            </a:fld>
            <a:endParaRPr kumimoji="1" lang="ja-JP" altLang="en-US"/>
          </a:p>
        </p:txBody>
      </p:sp>
    </p:spTree>
    <p:extLst>
      <p:ext uri="{BB962C8B-B14F-4D97-AF65-F5344CB8AC3E}">
        <p14:creationId xmlns:p14="http://schemas.microsoft.com/office/powerpoint/2010/main" val="942453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13494" y="880534"/>
            <a:ext cx="5232798" cy="3969953"/>
          </a:xfrm>
        </p:spPr>
        <p:txBody>
          <a:bodyPr anchor="ctr">
            <a:normAutofit/>
          </a:bodyPr>
          <a:lstStyle>
            <a:lvl1pPr>
              <a:defRPr sz="27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967863" y="4861360"/>
            <a:ext cx="4923168" cy="792954"/>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4" name="Text Placeholder 3"/>
          <p:cNvSpPr>
            <a:spLocks noGrp="1"/>
          </p:cNvSpPr>
          <p:nvPr>
            <p:ph type="body" sz="half" idx="2"/>
          </p:nvPr>
        </p:nvSpPr>
        <p:spPr>
          <a:xfrm>
            <a:off x="642043" y="6225439"/>
            <a:ext cx="5572127" cy="2151494"/>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02955B-7941-4740-B495-5D385A6A09A9}" type="datetimeFigureOut">
              <a:rPr kumimoji="1" lang="ja-JP" altLang="en-US" smtClean="0"/>
              <a:t>2022/9/7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D7331-3955-41FC-A29E-0D3AAB09E676}" type="slidenum">
              <a:rPr kumimoji="1" lang="ja-JP" altLang="en-US" smtClean="0"/>
              <a:t>‹#›</a:t>
            </a:fld>
            <a:endParaRPr kumimoji="1" lang="ja-JP" altLang="en-US"/>
          </a:p>
        </p:txBody>
      </p:sp>
      <p:sp>
        <p:nvSpPr>
          <p:cNvPr id="52" name="TextBox 51"/>
          <p:cNvSpPr txBox="1"/>
          <p:nvPr/>
        </p:nvSpPr>
        <p:spPr>
          <a:xfrm>
            <a:off x="522434" y="1037773"/>
            <a:ext cx="342900"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53" name="TextBox 52"/>
          <p:cNvSpPr txBox="1"/>
          <p:nvPr/>
        </p:nvSpPr>
        <p:spPr>
          <a:xfrm>
            <a:off x="5863105" y="3993849"/>
            <a:ext cx="342900"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Tree>
    <p:extLst>
      <p:ext uri="{BB962C8B-B14F-4D97-AF65-F5344CB8AC3E}">
        <p14:creationId xmlns:p14="http://schemas.microsoft.com/office/powerpoint/2010/main" val="4186830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42044" y="3082506"/>
            <a:ext cx="5572126" cy="3628206"/>
          </a:xfrm>
        </p:spPr>
        <p:txBody>
          <a:bodyPr anchor="b">
            <a:normAutofit/>
          </a:bodyPr>
          <a:lstStyle>
            <a:lvl1pPr>
              <a:defRPr sz="27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42018" y="6727724"/>
            <a:ext cx="5571284" cy="1647597"/>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02955B-7941-4740-B495-5D385A6A09A9}" type="datetimeFigureOut">
              <a:rPr kumimoji="1" lang="ja-JP" altLang="en-US" smtClean="0"/>
              <a:t>2022/9/7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D7331-3955-41FC-A29E-0D3AAB09E676}" type="slidenum">
              <a:rPr kumimoji="1" lang="ja-JP" altLang="en-US" smtClean="0"/>
              <a:t>‹#›</a:t>
            </a:fld>
            <a:endParaRPr kumimoji="1" lang="ja-JP" altLang="en-US"/>
          </a:p>
        </p:txBody>
      </p:sp>
    </p:spTree>
    <p:extLst>
      <p:ext uri="{BB962C8B-B14F-4D97-AF65-F5344CB8AC3E}">
        <p14:creationId xmlns:p14="http://schemas.microsoft.com/office/powerpoint/2010/main" val="44284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642046" y="880533"/>
            <a:ext cx="5572124" cy="2751667"/>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42043" y="3863113"/>
            <a:ext cx="1798256" cy="990600"/>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8" name="Text Placeholder 3"/>
          <p:cNvSpPr>
            <a:spLocks noGrp="1"/>
          </p:cNvSpPr>
          <p:nvPr>
            <p:ph type="body" sz="half" idx="15"/>
          </p:nvPr>
        </p:nvSpPr>
        <p:spPr>
          <a:xfrm>
            <a:off x="642044" y="4853713"/>
            <a:ext cx="1797324" cy="35113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9" name="Text Placeholder 4"/>
          <p:cNvSpPr>
            <a:spLocks noGrp="1"/>
          </p:cNvSpPr>
          <p:nvPr>
            <p:ph type="body" sz="quarter" idx="3"/>
          </p:nvPr>
        </p:nvSpPr>
        <p:spPr>
          <a:xfrm>
            <a:off x="2539557" y="3867695"/>
            <a:ext cx="1791217" cy="990600"/>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0" name="Text Placeholder 3"/>
          <p:cNvSpPr>
            <a:spLocks noGrp="1"/>
          </p:cNvSpPr>
          <p:nvPr>
            <p:ph type="body" sz="half" idx="16"/>
          </p:nvPr>
        </p:nvSpPr>
        <p:spPr>
          <a:xfrm>
            <a:off x="2539556" y="4858295"/>
            <a:ext cx="1791719" cy="35113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11" name="Text Placeholder 4"/>
          <p:cNvSpPr>
            <a:spLocks noGrp="1"/>
          </p:cNvSpPr>
          <p:nvPr>
            <p:ph type="body" sz="quarter" idx="13"/>
          </p:nvPr>
        </p:nvSpPr>
        <p:spPr>
          <a:xfrm>
            <a:off x="4416999" y="3863113"/>
            <a:ext cx="1797170" cy="990600"/>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2" name="Text Placeholder 3"/>
          <p:cNvSpPr>
            <a:spLocks noGrp="1"/>
          </p:cNvSpPr>
          <p:nvPr>
            <p:ph type="body" sz="half" idx="17"/>
          </p:nvPr>
        </p:nvSpPr>
        <p:spPr>
          <a:xfrm>
            <a:off x="4416999" y="4853713"/>
            <a:ext cx="1797170" cy="35113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B502955B-7941-4740-B495-5D385A6A09A9}" type="datetimeFigureOut">
              <a:rPr kumimoji="1" lang="ja-JP" altLang="en-US" smtClean="0"/>
              <a:t>2022/9/7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1D7331-3955-41FC-A29E-0D3AAB09E676}" type="slidenum">
              <a:rPr kumimoji="1" lang="ja-JP" altLang="en-US" smtClean="0"/>
              <a:t>‹#›</a:t>
            </a:fld>
            <a:endParaRPr kumimoji="1" lang="ja-JP" altLang="en-US"/>
          </a:p>
        </p:txBody>
      </p:sp>
    </p:spTree>
    <p:extLst>
      <p:ext uri="{BB962C8B-B14F-4D97-AF65-F5344CB8AC3E}">
        <p14:creationId xmlns:p14="http://schemas.microsoft.com/office/powerpoint/2010/main" val="2313338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642045" y="880533"/>
            <a:ext cx="5572124" cy="2751667"/>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42045" y="6362194"/>
            <a:ext cx="1797323" cy="832378"/>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42045" y="3852331"/>
            <a:ext cx="1797323" cy="2201333"/>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350" dirty="0"/>
            </a:lvl1pPr>
          </a:lstStyle>
          <a:p>
            <a:pPr marL="0" lvl="0" indent="0">
              <a:buNone/>
            </a:pPr>
            <a:r>
              <a:rPr lang="ja-JP" altLang="en-US"/>
              <a:t>アイコンをクリックして図を追加</a:t>
            </a:r>
            <a:endParaRPr lang="en-US" dirty="0"/>
          </a:p>
        </p:txBody>
      </p:sp>
      <p:sp>
        <p:nvSpPr>
          <p:cNvPr id="21" name="Text Placeholder 3"/>
          <p:cNvSpPr>
            <a:spLocks noGrp="1"/>
          </p:cNvSpPr>
          <p:nvPr>
            <p:ph type="body" sz="half" idx="18"/>
          </p:nvPr>
        </p:nvSpPr>
        <p:spPr>
          <a:xfrm>
            <a:off x="642045" y="7194575"/>
            <a:ext cx="1797323" cy="118132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2" name="Text Placeholder 4"/>
          <p:cNvSpPr>
            <a:spLocks noGrp="1"/>
          </p:cNvSpPr>
          <p:nvPr>
            <p:ph type="body" sz="quarter" idx="3"/>
          </p:nvPr>
        </p:nvSpPr>
        <p:spPr>
          <a:xfrm>
            <a:off x="2525093" y="6362194"/>
            <a:ext cx="1800225" cy="832378"/>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2525093" y="3852331"/>
            <a:ext cx="1799404" cy="2201333"/>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350" dirty="0"/>
            </a:lvl1pPr>
          </a:lstStyle>
          <a:p>
            <a:pPr marL="0" lvl="0" indent="0">
              <a:buNone/>
            </a:pPr>
            <a:r>
              <a:rPr lang="ja-JP" altLang="en-US"/>
              <a:t>アイコンをクリックして図を追加</a:t>
            </a:r>
            <a:endParaRPr lang="en-US" dirty="0"/>
          </a:p>
        </p:txBody>
      </p:sp>
      <p:sp>
        <p:nvSpPr>
          <p:cNvPr id="24" name="Text Placeholder 3"/>
          <p:cNvSpPr>
            <a:spLocks noGrp="1"/>
          </p:cNvSpPr>
          <p:nvPr>
            <p:ph type="body" sz="half" idx="19"/>
          </p:nvPr>
        </p:nvSpPr>
        <p:spPr>
          <a:xfrm>
            <a:off x="2524271" y="7194571"/>
            <a:ext cx="1800225" cy="117049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5" name="Text Placeholder 4"/>
          <p:cNvSpPr>
            <a:spLocks noGrp="1"/>
          </p:cNvSpPr>
          <p:nvPr>
            <p:ph type="body" sz="quarter" idx="13"/>
          </p:nvPr>
        </p:nvSpPr>
        <p:spPr>
          <a:xfrm>
            <a:off x="4417070" y="6362193"/>
            <a:ext cx="1794792" cy="832378"/>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4417000" y="3852331"/>
            <a:ext cx="1797170" cy="2201333"/>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350" dirty="0"/>
            </a:lvl1pPr>
          </a:lstStyle>
          <a:p>
            <a:pPr marL="0" lvl="0" indent="0">
              <a:buNone/>
            </a:pPr>
            <a:r>
              <a:rPr lang="ja-JP" altLang="en-US"/>
              <a:t>アイコンをクリックして図を追加</a:t>
            </a:r>
            <a:endParaRPr lang="en-US" dirty="0"/>
          </a:p>
        </p:txBody>
      </p:sp>
      <p:sp>
        <p:nvSpPr>
          <p:cNvPr id="27" name="Text Placeholder 3"/>
          <p:cNvSpPr>
            <a:spLocks noGrp="1"/>
          </p:cNvSpPr>
          <p:nvPr>
            <p:ph type="body" sz="half" idx="20"/>
          </p:nvPr>
        </p:nvSpPr>
        <p:spPr>
          <a:xfrm>
            <a:off x="4416999" y="7194569"/>
            <a:ext cx="1797170" cy="117049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B502955B-7941-4740-B495-5D385A6A09A9}" type="datetimeFigureOut">
              <a:rPr kumimoji="1" lang="ja-JP" altLang="en-US" smtClean="0"/>
              <a:t>2022/9/7</a:t>
            </a:fld>
            <a:endParaRPr kumimoji="1" lang="ja-JP" altLang="en-US"/>
          </a:p>
        </p:txBody>
      </p:sp>
      <p:sp>
        <p:nvSpPr>
          <p:cNvPr id="4" name="Footer Placeholder 3"/>
          <p:cNvSpPr>
            <a:spLocks noGrp="1"/>
          </p:cNvSpPr>
          <p:nvPr>
            <p:ph type="ftr" sz="quarter" idx="11"/>
          </p:nvPr>
        </p:nvSpPr>
        <p:spPr/>
        <p:txBody>
          <a:bodyPr/>
          <a:lstStyle>
            <a:lvl1pPr>
              <a:defRPr cap="all" baseline="0"/>
            </a:lvl1pPr>
          </a:lstStyle>
          <a:p>
            <a:endParaRPr kumimoji="1" lang="ja-JP" altLang="en-US"/>
          </a:p>
        </p:txBody>
      </p:sp>
      <p:sp>
        <p:nvSpPr>
          <p:cNvPr id="5" name="Slide Number Placeholder 4"/>
          <p:cNvSpPr>
            <a:spLocks noGrp="1"/>
          </p:cNvSpPr>
          <p:nvPr>
            <p:ph type="sldNum" sz="quarter" idx="12"/>
          </p:nvPr>
        </p:nvSpPr>
        <p:spPr/>
        <p:txBody>
          <a:bodyPr/>
          <a:lstStyle/>
          <a:p>
            <a:fld id="{9D1D7331-3955-41FC-A29E-0D3AAB09E676}" type="slidenum">
              <a:rPr kumimoji="1" lang="ja-JP" altLang="en-US" smtClean="0"/>
              <a:t>‹#›</a:t>
            </a:fld>
            <a:endParaRPr kumimoji="1" lang="ja-JP" altLang="en-US"/>
          </a:p>
        </p:txBody>
      </p:sp>
    </p:spTree>
    <p:extLst>
      <p:ext uri="{BB962C8B-B14F-4D97-AF65-F5344CB8AC3E}">
        <p14:creationId xmlns:p14="http://schemas.microsoft.com/office/powerpoint/2010/main" val="877532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02955B-7941-4740-B495-5D385A6A09A9}" type="datetimeFigureOut">
              <a:rPr kumimoji="1" lang="ja-JP" altLang="en-US" smtClean="0"/>
              <a:t>2022/9/7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D7331-3955-41FC-A29E-0D3AAB09E676}" type="slidenum">
              <a:rPr kumimoji="1" lang="ja-JP" altLang="en-US" smtClean="0"/>
              <a:t>‹#›</a:t>
            </a:fld>
            <a:endParaRPr kumimoji="1" lang="ja-JP" altLang="en-US"/>
          </a:p>
        </p:txBody>
      </p:sp>
    </p:spTree>
    <p:extLst>
      <p:ext uri="{BB962C8B-B14F-4D97-AF65-F5344CB8AC3E}">
        <p14:creationId xmlns:p14="http://schemas.microsoft.com/office/powerpoint/2010/main" val="2562846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86351" y="880534"/>
            <a:ext cx="1127819" cy="74845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2043" y="880534"/>
            <a:ext cx="4358582" cy="748453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02955B-7941-4740-B495-5D385A6A09A9}" type="datetimeFigureOut">
              <a:rPr kumimoji="1" lang="ja-JP" altLang="en-US" smtClean="0"/>
              <a:t>2022/9/7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D7331-3955-41FC-A29E-0D3AAB09E676}" type="slidenum">
              <a:rPr kumimoji="1" lang="ja-JP" altLang="en-US" smtClean="0"/>
              <a:t>‹#›</a:t>
            </a:fld>
            <a:endParaRPr kumimoji="1" lang="ja-JP" altLang="en-US"/>
          </a:p>
        </p:txBody>
      </p:sp>
    </p:spTree>
    <p:extLst>
      <p:ext uri="{BB962C8B-B14F-4D97-AF65-F5344CB8AC3E}">
        <p14:creationId xmlns:p14="http://schemas.microsoft.com/office/powerpoint/2010/main" val="3100254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835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D43AC7-7507-4C46-8DD4-080E3931E889}"/>
              </a:ext>
            </a:extLst>
          </p:cNvPr>
          <p:cNvSpPr>
            <a:spLocks noGrp="1"/>
          </p:cNvSpPr>
          <p:nvPr>
            <p:ph type="title"/>
          </p:nvPr>
        </p:nvSpPr>
        <p:spPr>
          <a:xfrm>
            <a:off x="471488" y="527050"/>
            <a:ext cx="5915025" cy="1914525"/>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CCFA642-F4CC-4377-AEAC-2A3565BED4CF}"/>
              </a:ext>
            </a:extLst>
          </p:cNvPr>
          <p:cNvSpPr>
            <a:spLocks noGrp="1"/>
          </p:cNvSpPr>
          <p:nvPr>
            <p:ph idx="1"/>
          </p:nvPr>
        </p:nvSpPr>
        <p:spPr>
          <a:xfrm>
            <a:off x="471488" y="2636838"/>
            <a:ext cx="5915025" cy="6284912"/>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2C1245-68A3-415C-A046-A010BA39432D}"/>
              </a:ext>
            </a:extLst>
          </p:cNvPr>
          <p:cNvSpPr>
            <a:spLocks noGrp="1"/>
          </p:cNvSpPr>
          <p:nvPr>
            <p:ph type="dt" sz="half" idx="10"/>
          </p:nvPr>
        </p:nvSpPr>
        <p:spPr>
          <a:xfrm>
            <a:off x="471488" y="9182100"/>
            <a:ext cx="1543050" cy="527050"/>
          </a:xfrm>
          <a:prstGeom prst="rect">
            <a:avLst/>
          </a:prstGeom>
        </p:spPr>
        <p:txBody>
          <a:bodyPr/>
          <a:lstStyle/>
          <a:p>
            <a:fld id="{FD81A65A-7860-4501-A0C5-5A2772EA0CC3}" type="datetimeFigureOut">
              <a:rPr kumimoji="1" lang="ja-JP" altLang="en-US" smtClean="0"/>
              <a:t>2022/9/7</a:t>
            </a:fld>
            <a:endParaRPr kumimoji="1" lang="ja-JP" altLang="en-US"/>
          </a:p>
        </p:txBody>
      </p:sp>
      <p:sp>
        <p:nvSpPr>
          <p:cNvPr id="5" name="フッター プレースホルダー 4">
            <a:extLst>
              <a:ext uri="{FF2B5EF4-FFF2-40B4-BE49-F238E27FC236}">
                <a16:creationId xmlns:a16="http://schemas.microsoft.com/office/drawing/2014/main" id="{3484D6E2-4D7B-44A7-BF3E-42A0092FEBC0}"/>
              </a:ext>
            </a:extLst>
          </p:cNvPr>
          <p:cNvSpPr>
            <a:spLocks noGrp="1"/>
          </p:cNvSpPr>
          <p:nvPr>
            <p:ph type="ftr" sz="quarter" idx="11"/>
          </p:nvPr>
        </p:nvSpPr>
        <p:spPr>
          <a:xfrm>
            <a:off x="2271713" y="9182100"/>
            <a:ext cx="2314575" cy="527050"/>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0F2B1A-6501-4AC5-A637-168F973040AA}"/>
              </a:ext>
            </a:extLst>
          </p:cNvPr>
          <p:cNvSpPr>
            <a:spLocks noGrp="1"/>
          </p:cNvSpPr>
          <p:nvPr>
            <p:ph type="sldNum" sz="quarter" idx="12"/>
          </p:nvPr>
        </p:nvSpPr>
        <p:spPr>
          <a:xfrm>
            <a:off x="4843463" y="9182100"/>
            <a:ext cx="1543050" cy="527050"/>
          </a:xfrm>
          <a:prstGeom prst="rect">
            <a:avLst/>
          </a:prstGeom>
        </p:spPr>
        <p:txBody>
          <a:bodyPr/>
          <a:lstStyle/>
          <a:p>
            <a:fld id="{9206B57D-FBF1-4528-9D47-5A2D9A0D56B5}" type="slidenum">
              <a:rPr kumimoji="1" lang="ja-JP" altLang="en-US" smtClean="0"/>
              <a:t>‹#›</a:t>
            </a:fld>
            <a:endParaRPr kumimoji="1" lang="ja-JP" altLang="en-US"/>
          </a:p>
        </p:txBody>
      </p:sp>
    </p:spTree>
    <p:extLst>
      <p:ext uri="{BB962C8B-B14F-4D97-AF65-F5344CB8AC3E}">
        <p14:creationId xmlns:p14="http://schemas.microsoft.com/office/powerpoint/2010/main" val="3572931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7" name="Title 1"/>
          <p:cNvSpPr>
            <a:spLocks noGrp="1"/>
          </p:cNvSpPr>
          <p:nvPr>
            <p:ph type="title"/>
          </p:nvPr>
        </p:nvSpPr>
        <p:spPr>
          <a:xfrm>
            <a:off x="642046" y="893415"/>
            <a:ext cx="5572124" cy="2135712"/>
          </a:xfrm>
        </p:spPr>
        <p:txBody>
          <a:bodyPr/>
          <a:lstStyle/>
          <a:p>
            <a:r>
              <a:rPr lang="ja-JP" altLang="en-US"/>
              <a:t>マスター タイトルの書式設定</a:t>
            </a:r>
            <a:endParaRPr lang="en-US" dirty="0"/>
          </a:p>
        </p:txBody>
      </p:sp>
      <p:sp>
        <p:nvSpPr>
          <p:cNvPr id="48" name="Content Placeholder 2"/>
          <p:cNvSpPr>
            <a:spLocks noGrp="1"/>
          </p:cNvSpPr>
          <p:nvPr>
            <p:ph idx="1"/>
          </p:nvPr>
        </p:nvSpPr>
        <p:spPr>
          <a:xfrm>
            <a:off x="642046" y="3249259"/>
            <a:ext cx="5572124" cy="511580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9" name="Date Placeholder 3"/>
          <p:cNvSpPr>
            <a:spLocks noGrp="1"/>
          </p:cNvSpPr>
          <p:nvPr>
            <p:ph type="dt" sz="half" idx="10"/>
          </p:nvPr>
        </p:nvSpPr>
        <p:spPr>
          <a:xfrm>
            <a:off x="4194518" y="8498067"/>
            <a:ext cx="1543050" cy="527403"/>
          </a:xfrm>
        </p:spPr>
        <p:txBody>
          <a:bodyPr/>
          <a:lstStyle/>
          <a:p>
            <a:fld id="{B502955B-7941-4740-B495-5D385A6A09A9}" type="datetimeFigureOut">
              <a:rPr kumimoji="1" lang="ja-JP" altLang="en-US" smtClean="0"/>
              <a:t>2022/9/7</a:t>
            </a:fld>
            <a:endParaRPr kumimoji="1" lang="ja-JP" altLang="en-US"/>
          </a:p>
        </p:txBody>
      </p:sp>
      <p:sp>
        <p:nvSpPr>
          <p:cNvPr id="50" name="Footer Placeholder 4"/>
          <p:cNvSpPr>
            <a:spLocks noGrp="1"/>
          </p:cNvSpPr>
          <p:nvPr>
            <p:ph type="ftr" sz="quarter" idx="11"/>
          </p:nvPr>
        </p:nvSpPr>
        <p:spPr>
          <a:xfrm>
            <a:off x="642044" y="8498066"/>
            <a:ext cx="3509612" cy="527403"/>
          </a:xfrm>
        </p:spPr>
        <p:txBody>
          <a:bodyPr/>
          <a:lstStyle/>
          <a:p>
            <a:endParaRPr kumimoji="1" lang="ja-JP" altLang="en-US"/>
          </a:p>
        </p:txBody>
      </p:sp>
      <p:sp>
        <p:nvSpPr>
          <p:cNvPr id="51" name="Slide Number Placeholder 5"/>
          <p:cNvSpPr>
            <a:spLocks noGrp="1"/>
          </p:cNvSpPr>
          <p:nvPr>
            <p:ph type="sldNum" sz="quarter" idx="12"/>
          </p:nvPr>
        </p:nvSpPr>
        <p:spPr>
          <a:xfrm>
            <a:off x="5780431" y="8498065"/>
            <a:ext cx="433738" cy="527403"/>
          </a:xfrm>
        </p:spPr>
        <p:txBody>
          <a:bodyPr/>
          <a:lstStyle/>
          <a:p>
            <a:fld id="{9D1D7331-3955-41FC-A29E-0D3AAB09E676}" type="slidenum">
              <a:rPr kumimoji="1" lang="ja-JP" altLang="en-US" smtClean="0"/>
              <a:t>‹#›</a:t>
            </a:fld>
            <a:endParaRPr kumimoji="1" lang="ja-JP" altLang="en-US"/>
          </a:p>
        </p:txBody>
      </p:sp>
    </p:spTree>
    <p:extLst>
      <p:ext uri="{BB962C8B-B14F-4D97-AF65-F5344CB8AC3E}">
        <p14:creationId xmlns:p14="http://schemas.microsoft.com/office/powerpoint/2010/main" val="2583454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FB1CC5-FFF2-46CB-A8FD-C4D13BF85186}"/>
              </a:ext>
            </a:extLst>
          </p:cNvPr>
          <p:cNvSpPr>
            <a:spLocks noGrp="1"/>
          </p:cNvSpPr>
          <p:nvPr>
            <p:ph type="title"/>
          </p:nvPr>
        </p:nvSpPr>
        <p:spPr>
          <a:xfrm>
            <a:off x="468313" y="2470150"/>
            <a:ext cx="5915025" cy="4119563"/>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24C53CB-D7E0-47C1-8638-9532534F55F6}"/>
              </a:ext>
            </a:extLst>
          </p:cNvPr>
          <p:cNvSpPr>
            <a:spLocks noGrp="1"/>
          </p:cNvSpPr>
          <p:nvPr>
            <p:ph type="body" idx="1"/>
          </p:nvPr>
        </p:nvSpPr>
        <p:spPr>
          <a:xfrm>
            <a:off x="468313" y="6629400"/>
            <a:ext cx="5915025" cy="21669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BAB019E-8B92-48D2-8495-64FEC4F3D568}"/>
              </a:ext>
            </a:extLst>
          </p:cNvPr>
          <p:cNvSpPr>
            <a:spLocks noGrp="1"/>
          </p:cNvSpPr>
          <p:nvPr>
            <p:ph type="dt" sz="half" idx="10"/>
          </p:nvPr>
        </p:nvSpPr>
        <p:spPr>
          <a:xfrm>
            <a:off x="471488" y="9182100"/>
            <a:ext cx="1543050" cy="527050"/>
          </a:xfrm>
          <a:prstGeom prst="rect">
            <a:avLst/>
          </a:prstGeom>
        </p:spPr>
        <p:txBody>
          <a:bodyPr/>
          <a:lstStyle/>
          <a:p>
            <a:fld id="{FD81A65A-7860-4501-A0C5-5A2772EA0CC3}" type="datetimeFigureOut">
              <a:rPr kumimoji="1" lang="ja-JP" altLang="en-US" smtClean="0"/>
              <a:t>2022/9/7</a:t>
            </a:fld>
            <a:endParaRPr kumimoji="1" lang="ja-JP" altLang="en-US"/>
          </a:p>
        </p:txBody>
      </p:sp>
      <p:sp>
        <p:nvSpPr>
          <p:cNvPr id="5" name="フッター プレースホルダー 4">
            <a:extLst>
              <a:ext uri="{FF2B5EF4-FFF2-40B4-BE49-F238E27FC236}">
                <a16:creationId xmlns:a16="http://schemas.microsoft.com/office/drawing/2014/main" id="{FC5EE005-2790-4408-ADE6-3642673A0399}"/>
              </a:ext>
            </a:extLst>
          </p:cNvPr>
          <p:cNvSpPr>
            <a:spLocks noGrp="1"/>
          </p:cNvSpPr>
          <p:nvPr>
            <p:ph type="ftr" sz="quarter" idx="11"/>
          </p:nvPr>
        </p:nvSpPr>
        <p:spPr>
          <a:xfrm>
            <a:off x="2271713" y="9182100"/>
            <a:ext cx="2314575" cy="527050"/>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7EF89A-EC61-487C-8917-4E64DF999493}"/>
              </a:ext>
            </a:extLst>
          </p:cNvPr>
          <p:cNvSpPr>
            <a:spLocks noGrp="1"/>
          </p:cNvSpPr>
          <p:nvPr>
            <p:ph type="sldNum" sz="quarter" idx="12"/>
          </p:nvPr>
        </p:nvSpPr>
        <p:spPr>
          <a:xfrm>
            <a:off x="4843463" y="9182100"/>
            <a:ext cx="1543050" cy="527050"/>
          </a:xfrm>
          <a:prstGeom prst="rect">
            <a:avLst/>
          </a:prstGeom>
        </p:spPr>
        <p:txBody>
          <a:bodyPr/>
          <a:lstStyle/>
          <a:p>
            <a:fld id="{9206B57D-FBF1-4528-9D47-5A2D9A0D56B5}" type="slidenum">
              <a:rPr kumimoji="1" lang="ja-JP" altLang="en-US" smtClean="0"/>
              <a:t>‹#›</a:t>
            </a:fld>
            <a:endParaRPr kumimoji="1" lang="ja-JP" altLang="en-US"/>
          </a:p>
        </p:txBody>
      </p:sp>
    </p:spTree>
    <p:extLst>
      <p:ext uri="{BB962C8B-B14F-4D97-AF65-F5344CB8AC3E}">
        <p14:creationId xmlns:p14="http://schemas.microsoft.com/office/powerpoint/2010/main" val="3122399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CA0FF2-B494-4539-BD9B-3EAF7B95E323}"/>
              </a:ext>
            </a:extLst>
          </p:cNvPr>
          <p:cNvSpPr>
            <a:spLocks noGrp="1"/>
          </p:cNvSpPr>
          <p:nvPr>
            <p:ph type="title"/>
          </p:nvPr>
        </p:nvSpPr>
        <p:spPr>
          <a:xfrm>
            <a:off x="471488" y="527050"/>
            <a:ext cx="5915025" cy="1914525"/>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FD37DE-2305-4C0E-8BB6-40318E7C49CF}"/>
              </a:ext>
            </a:extLst>
          </p:cNvPr>
          <p:cNvSpPr>
            <a:spLocks noGrp="1"/>
          </p:cNvSpPr>
          <p:nvPr>
            <p:ph sz="half" idx="1"/>
          </p:nvPr>
        </p:nvSpPr>
        <p:spPr>
          <a:xfrm>
            <a:off x="471488" y="2636838"/>
            <a:ext cx="2881312" cy="6284912"/>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3F226BA-5DF0-44C6-8803-3F854680E256}"/>
              </a:ext>
            </a:extLst>
          </p:cNvPr>
          <p:cNvSpPr>
            <a:spLocks noGrp="1"/>
          </p:cNvSpPr>
          <p:nvPr>
            <p:ph sz="half" idx="2"/>
          </p:nvPr>
        </p:nvSpPr>
        <p:spPr>
          <a:xfrm>
            <a:off x="3505200" y="2636838"/>
            <a:ext cx="2881313" cy="6284912"/>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04B8F25-D6B6-4952-8B50-F642A68587FB}"/>
              </a:ext>
            </a:extLst>
          </p:cNvPr>
          <p:cNvSpPr>
            <a:spLocks noGrp="1"/>
          </p:cNvSpPr>
          <p:nvPr>
            <p:ph type="dt" sz="half" idx="10"/>
          </p:nvPr>
        </p:nvSpPr>
        <p:spPr>
          <a:xfrm>
            <a:off x="471488" y="9182100"/>
            <a:ext cx="1543050" cy="527050"/>
          </a:xfrm>
          <a:prstGeom prst="rect">
            <a:avLst/>
          </a:prstGeom>
        </p:spPr>
        <p:txBody>
          <a:bodyPr/>
          <a:lstStyle/>
          <a:p>
            <a:fld id="{FD81A65A-7860-4501-A0C5-5A2772EA0CC3}" type="datetimeFigureOut">
              <a:rPr kumimoji="1" lang="ja-JP" altLang="en-US" smtClean="0"/>
              <a:t>2022/9/7</a:t>
            </a:fld>
            <a:endParaRPr kumimoji="1" lang="ja-JP" altLang="en-US"/>
          </a:p>
        </p:txBody>
      </p:sp>
      <p:sp>
        <p:nvSpPr>
          <p:cNvPr id="6" name="フッター プレースホルダー 5">
            <a:extLst>
              <a:ext uri="{FF2B5EF4-FFF2-40B4-BE49-F238E27FC236}">
                <a16:creationId xmlns:a16="http://schemas.microsoft.com/office/drawing/2014/main" id="{F88BB6B9-AFD1-414E-AB6D-4D825CCF3096}"/>
              </a:ext>
            </a:extLst>
          </p:cNvPr>
          <p:cNvSpPr>
            <a:spLocks noGrp="1"/>
          </p:cNvSpPr>
          <p:nvPr>
            <p:ph type="ftr" sz="quarter" idx="11"/>
          </p:nvPr>
        </p:nvSpPr>
        <p:spPr>
          <a:xfrm>
            <a:off x="2271713" y="9182100"/>
            <a:ext cx="2314575" cy="527050"/>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7C8BB6-3DAA-4130-BD3A-4DF32A8E4601}"/>
              </a:ext>
            </a:extLst>
          </p:cNvPr>
          <p:cNvSpPr>
            <a:spLocks noGrp="1"/>
          </p:cNvSpPr>
          <p:nvPr>
            <p:ph type="sldNum" sz="quarter" idx="12"/>
          </p:nvPr>
        </p:nvSpPr>
        <p:spPr>
          <a:xfrm>
            <a:off x="4843463" y="9182100"/>
            <a:ext cx="1543050" cy="527050"/>
          </a:xfrm>
          <a:prstGeom prst="rect">
            <a:avLst/>
          </a:prstGeom>
        </p:spPr>
        <p:txBody>
          <a:bodyPr/>
          <a:lstStyle/>
          <a:p>
            <a:fld id="{9206B57D-FBF1-4528-9D47-5A2D9A0D56B5}" type="slidenum">
              <a:rPr kumimoji="1" lang="ja-JP" altLang="en-US" smtClean="0"/>
              <a:t>‹#›</a:t>
            </a:fld>
            <a:endParaRPr kumimoji="1" lang="ja-JP" altLang="en-US"/>
          </a:p>
        </p:txBody>
      </p:sp>
    </p:spTree>
    <p:extLst>
      <p:ext uri="{BB962C8B-B14F-4D97-AF65-F5344CB8AC3E}">
        <p14:creationId xmlns:p14="http://schemas.microsoft.com/office/powerpoint/2010/main" val="2150722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E00313-D0C7-4064-89C8-CDEF5282A90F}"/>
              </a:ext>
            </a:extLst>
          </p:cNvPr>
          <p:cNvSpPr>
            <a:spLocks noGrp="1"/>
          </p:cNvSpPr>
          <p:nvPr>
            <p:ph type="title"/>
          </p:nvPr>
        </p:nvSpPr>
        <p:spPr>
          <a:xfrm>
            <a:off x="473075" y="527050"/>
            <a:ext cx="5915025" cy="1914525"/>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1D84B10-7FB0-4AE6-8801-794C8AB71B10}"/>
              </a:ext>
            </a:extLst>
          </p:cNvPr>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8D01BCC-3688-4647-A627-CD1545C9D962}"/>
              </a:ext>
            </a:extLst>
          </p:cNvPr>
          <p:cNvSpPr>
            <a:spLocks noGrp="1"/>
          </p:cNvSpPr>
          <p:nvPr>
            <p:ph sz="half" idx="2"/>
          </p:nvPr>
        </p:nvSpPr>
        <p:spPr>
          <a:xfrm>
            <a:off x="473075" y="3617913"/>
            <a:ext cx="2900363" cy="5322887"/>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A04537C-B8B2-43F0-A2F6-CD8B0C64C4BC}"/>
              </a:ext>
            </a:extLst>
          </p:cNvPr>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072D528-F8AC-48F9-AFA3-FD0FC4DF31B3}"/>
              </a:ext>
            </a:extLst>
          </p:cNvPr>
          <p:cNvSpPr>
            <a:spLocks noGrp="1"/>
          </p:cNvSpPr>
          <p:nvPr>
            <p:ph sz="quarter" idx="4"/>
          </p:nvPr>
        </p:nvSpPr>
        <p:spPr>
          <a:xfrm>
            <a:off x="3471863" y="3617913"/>
            <a:ext cx="2916237" cy="5322887"/>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5A85079-B859-46B7-B8D8-E426E0A4BBA3}"/>
              </a:ext>
            </a:extLst>
          </p:cNvPr>
          <p:cNvSpPr>
            <a:spLocks noGrp="1"/>
          </p:cNvSpPr>
          <p:nvPr>
            <p:ph type="dt" sz="half" idx="10"/>
          </p:nvPr>
        </p:nvSpPr>
        <p:spPr>
          <a:xfrm>
            <a:off x="471488" y="9182100"/>
            <a:ext cx="1543050" cy="527050"/>
          </a:xfrm>
          <a:prstGeom prst="rect">
            <a:avLst/>
          </a:prstGeom>
        </p:spPr>
        <p:txBody>
          <a:bodyPr/>
          <a:lstStyle/>
          <a:p>
            <a:fld id="{FD81A65A-7860-4501-A0C5-5A2772EA0CC3}" type="datetimeFigureOut">
              <a:rPr kumimoji="1" lang="ja-JP" altLang="en-US" smtClean="0"/>
              <a:t>2022/9/7</a:t>
            </a:fld>
            <a:endParaRPr kumimoji="1" lang="ja-JP" altLang="en-US"/>
          </a:p>
        </p:txBody>
      </p:sp>
      <p:sp>
        <p:nvSpPr>
          <p:cNvPr id="8" name="フッター プレースホルダー 7">
            <a:extLst>
              <a:ext uri="{FF2B5EF4-FFF2-40B4-BE49-F238E27FC236}">
                <a16:creationId xmlns:a16="http://schemas.microsoft.com/office/drawing/2014/main" id="{E5003B3C-2C89-4EBB-9E7B-04B2FFA0EE07}"/>
              </a:ext>
            </a:extLst>
          </p:cNvPr>
          <p:cNvSpPr>
            <a:spLocks noGrp="1"/>
          </p:cNvSpPr>
          <p:nvPr>
            <p:ph type="ftr" sz="quarter" idx="11"/>
          </p:nvPr>
        </p:nvSpPr>
        <p:spPr>
          <a:xfrm>
            <a:off x="2271713" y="9182100"/>
            <a:ext cx="2314575" cy="527050"/>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F7C2CE4-23D6-42C9-9791-59D16C77924B}"/>
              </a:ext>
            </a:extLst>
          </p:cNvPr>
          <p:cNvSpPr>
            <a:spLocks noGrp="1"/>
          </p:cNvSpPr>
          <p:nvPr>
            <p:ph type="sldNum" sz="quarter" idx="12"/>
          </p:nvPr>
        </p:nvSpPr>
        <p:spPr>
          <a:xfrm>
            <a:off x="4843463" y="9182100"/>
            <a:ext cx="1543050" cy="527050"/>
          </a:xfrm>
          <a:prstGeom prst="rect">
            <a:avLst/>
          </a:prstGeom>
        </p:spPr>
        <p:txBody>
          <a:bodyPr/>
          <a:lstStyle/>
          <a:p>
            <a:fld id="{9206B57D-FBF1-4528-9D47-5A2D9A0D56B5}" type="slidenum">
              <a:rPr kumimoji="1" lang="ja-JP" altLang="en-US" smtClean="0"/>
              <a:t>‹#›</a:t>
            </a:fld>
            <a:endParaRPr kumimoji="1" lang="ja-JP" altLang="en-US"/>
          </a:p>
        </p:txBody>
      </p:sp>
    </p:spTree>
    <p:extLst>
      <p:ext uri="{BB962C8B-B14F-4D97-AF65-F5344CB8AC3E}">
        <p14:creationId xmlns:p14="http://schemas.microsoft.com/office/powerpoint/2010/main" val="2498226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B50CD9-9824-46F3-A84E-D52C15B5B159}"/>
              </a:ext>
            </a:extLst>
          </p:cNvPr>
          <p:cNvSpPr>
            <a:spLocks noGrp="1"/>
          </p:cNvSpPr>
          <p:nvPr>
            <p:ph type="title"/>
          </p:nvPr>
        </p:nvSpPr>
        <p:spPr>
          <a:xfrm>
            <a:off x="471488" y="527050"/>
            <a:ext cx="5915025" cy="1914525"/>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02F05F3-57C2-4D9D-85D6-AFBFE7405F16}"/>
              </a:ext>
            </a:extLst>
          </p:cNvPr>
          <p:cNvSpPr>
            <a:spLocks noGrp="1"/>
          </p:cNvSpPr>
          <p:nvPr>
            <p:ph type="dt" sz="half" idx="10"/>
          </p:nvPr>
        </p:nvSpPr>
        <p:spPr>
          <a:xfrm>
            <a:off x="471488" y="9182100"/>
            <a:ext cx="1543050" cy="527050"/>
          </a:xfrm>
          <a:prstGeom prst="rect">
            <a:avLst/>
          </a:prstGeom>
        </p:spPr>
        <p:txBody>
          <a:bodyPr/>
          <a:lstStyle/>
          <a:p>
            <a:fld id="{FD81A65A-7860-4501-A0C5-5A2772EA0CC3}" type="datetimeFigureOut">
              <a:rPr kumimoji="1" lang="ja-JP" altLang="en-US" smtClean="0"/>
              <a:t>2022/9/7</a:t>
            </a:fld>
            <a:endParaRPr kumimoji="1" lang="ja-JP" altLang="en-US"/>
          </a:p>
        </p:txBody>
      </p:sp>
      <p:sp>
        <p:nvSpPr>
          <p:cNvPr id="4" name="フッター プレースホルダー 3">
            <a:extLst>
              <a:ext uri="{FF2B5EF4-FFF2-40B4-BE49-F238E27FC236}">
                <a16:creationId xmlns:a16="http://schemas.microsoft.com/office/drawing/2014/main" id="{6522EA8F-A57A-45EA-AEC9-A284A384BF2C}"/>
              </a:ext>
            </a:extLst>
          </p:cNvPr>
          <p:cNvSpPr>
            <a:spLocks noGrp="1"/>
          </p:cNvSpPr>
          <p:nvPr>
            <p:ph type="ftr" sz="quarter" idx="11"/>
          </p:nvPr>
        </p:nvSpPr>
        <p:spPr>
          <a:xfrm>
            <a:off x="2271713" y="9182100"/>
            <a:ext cx="2314575" cy="527050"/>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DEE7CE3-E727-4FDD-995A-20AEAA2AE8A9}"/>
              </a:ext>
            </a:extLst>
          </p:cNvPr>
          <p:cNvSpPr>
            <a:spLocks noGrp="1"/>
          </p:cNvSpPr>
          <p:nvPr>
            <p:ph type="sldNum" sz="quarter" idx="12"/>
          </p:nvPr>
        </p:nvSpPr>
        <p:spPr>
          <a:xfrm>
            <a:off x="4843463" y="9182100"/>
            <a:ext cx="1543050" cy="527050"/>
          </a:xfrm>
          <a:prstGeom prst="rect">
            <a:avLst/>
          </a:prstGeom>
        </p:spPr>
        <p:txBody>
          <a:bodyPr/>
          <a:lstStyle/>
          <a:p>
            <a:fld id="{9206B57D-FBF1-4528-9D47-5A2D9A0D56B5}" type="slidenum">
              <a:rPr kumimoji="1" lang="ja-JP" altLang="en-US" smtClean="0"/>
              <a:t>‹#›</a:t>
            </a:fld>
            <a:endParaRPr kumimoji="1" lang="ja-JP" altLang="en-US"/>
          </a:p>
        </p:txBody>
      </p:sp>
    </p:spTree>
    <p:extLst>
      <p:ext uri="{BB962C8B-B14F-4D97-AF65-F5344CB8AC3E}">
        <p14:creationId xmlns:p14="http://schemas.microsoft.com/office/powerpoint/2010/main" val="3438895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DD02D61-A6CE-4CE8-A411-F63F6ABAF7DA}"/>
              </a:ext>
            </a:extLst>
          </p:cNvPr>
          <p:cNvSpPr>
            <a:spLocks noGrp="1"/>
          </p:cNvSpPr>
          <p:nvPr>
            <p:ph type="dt" sz="half" idx="10"/>
          </p:nvPr>
        </p:nvSpPr>
        <p:spPr>
          <a:xfrm>
            <a:off x="471488" y="9182100"/>
            <a:ext cx="1543050" cy="527050"/>
          </a:xfrm>
          <a:prstGeom prst="rect">
            <a:avLst/>
          </a:prstGeom>
        </p:spPr>
        <p:txBody>
          <a:bodyPr/>
          <a:lstStyle/>
          <a:p>
            <a:fld id="{FD81A65A-7860-4501-A0C5-5A2772EA0CC3}" type="datetimeFigureOut">
              <a:rPr kumimoji="1" lang="ja-JP" altLang="en-US" smtClean="0"/>
              <a:t>2022/9/7</a:t>
            </a:fld>
            <a:endParaRPr kumimoji="1" lang="ja-JP" altLang="en-US"/>
          </a:p>
        </p:txBody>
      </p:sp>
      <p:sp>
        <p:nvSpPr>
          <p:cNvPr id="3" name="フッター プレースホルダー 2">
            <a:extLst>
              <a:ext uri="{FF2B5EF4-FFF2-40B4-BE49-F238E27FC236}">
                <a16:creationId xmlns:a16="http://schemas.microsoft.com/office/drawing/2014/main" id="{9B2FDFEF-49EE-4ABF-91B9-278D3BA77233}"/>
              </a:ext>
            </a:extLst>
          </p:cNvPr>
          <p:cNvSpPr>
            <a:spLocks noGrp="1"/>
          </p:cNvSpPr>
          <p:nvPr>
            <p:ph type="ftr" sz="quarter" idx="11"/>
          </p:nvPr>
        </p:nvSpPr>
        <p:spPr>
          <a:xfrm>
            <a:off x="2271713" y="9182100"/>
            <a:ext cx="2314575" cy="527050"/>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72C647D-2086-4C13-9811-80E858A3CE3F}"/>
              </a:ext>
            </a:extLst>
          </p:cNvPr>
          <p:cNvSpPr>
            <a:spLocks noGrp="1"/>
          </p:cNvSpPr>
          <p:nvPr>
            <p:ph type="sldNum" sz="quarter" idx="12"/>
          </p:nvPr>
        </p:nvSpPr>
        <p:spPr>
          <a:xfrm>
            <a:off x="4843463" y="9182100"/>
            <a:ext cx="1543050" cy="527050"/>
          </a:xfrm>
          <a:prstGeom prst="rect">
            <a:avLst/>
          </a:prstGeom>
        </p:spPr>
        <p:txBody>
          <a:bodyPr/>
          <a:lstStyle/>
          <a:p>
            <a:fld id="{9206B57D-FBF1-4528-9D47-5A2D9A0D56B5}" type="slidenum">
              <a:rPr kumimoji="1" lang="ja-JP" altLang="en-US" smtClean="0"/>
              <a:t>‹#›</a:t>
            </a:fld>
            <a:endParaRPr kumimoji="1" lang="ja-JP" altLang="en-US"/>
          </a:p>
        </p:txBody>
      </p:sp>
    </p:spTree>
    <p:extLst>
      <p:ext uri="{BB962C8B-B14F-4D97-AF65-F5344CB8AC3E}">
        <p14:creationId xmlns:p14="http://schemas.microsoft.com/office/powerpoint/2010/main" val="672913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8256BD-4568-4AF3-96C0-F9BA1542B6BA}"/>
              </a:ext>
            </a:extLst>
          </p:cNvPr>
          <p:cNvSpPr>
            <a:spLocks noGrp="1"/>
          </p:cNvSpPr>
          <p:nvPr>
            <p:ph type="title"/>
          </p:nvPr>
        </p:nvSpPr>
        <p:spPr>
          <a:xfrm>
            <a:off x="473075" y="660400"/>
            <a:ext cx="2211388" cy="23114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334E49C-1B4C-4DC8-9180-7D485943FF13}"/>
              </a:ext>
            </a:extLst>
          </p:cNvPr>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832220B-5CF8-4640-AF2A-B289940D914E}"/>
              </a:ext>
            </a:extLst>
          </p:cNvPr>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4E7492-8E1C-4998-A3A8-2E755873635E}"/>
              </a:ext>
            </a:extLst>
          </p:cNvPr>
          <p:cNvSpPr>
            <a:spLocks noGrp="1"/>
          </p:cNvSpPr>
          <p:nvPr>
            <p:ph type="dt" sz="half" idx="10"/>
          </p:nvPr>
        </p:nvSpPr>
        <p:spPr>
          <a:xfrm>
            <a:off x="471488" y="9182100"/>
            <a:ext cx="1543050" cy="527050"/>
          </a:xfrm>
          <a:prstGeom prst="rect">
            <a:avLst/>
          </a:prstGeom>
        </p:spPr>
        <p:txBody>
          <a:bodyPr/>
          <a:lstStyle/>
          <a:p>
            <a:fld id="{FD81A65A-7860-4501-A0C5-5A2772EA0CC3}" type="datetimeFigureOut">
              <a:rPr kumimoji="1" lang="ja-JP" altLang="en-US" smtClean="0"/>
              <a:t>2022/9/7</a:t>
            </a:fld>
            <a:endParaRPr kumimoji="1" lang="ja-JP" altLang="en-US"/>
          </a:p>
        </p:txBody>
      </p:sp>
      <p:sp>
        <p:nvSpPr>
          <p:cNvPr id="6" name="フッター プレースホルダー 5">
            <a:extLst>
              <a:ext uri="{FF2B5EF4-FFF2-40B4-BE49-F238E27FC236}">
                <a16:creationId xmlns:a16="http://schemas.microsoft.com/office/drawing/2014/main" id="{57552612-95A6-4A6A-BFE7-2DF55A74691A}"/>
              </a:ext>
            </a:extLst>
          </p:cNvPr>
          <p:cNvSpPr>
            <a:spLocks noGrp="1"/>
          </p:cNvSpPr>
          <p:nvPr>
            <p:ph type="ftr" sz="quarter" idx="11"/>
          </p:nvPr>
        </p:nvSpPr>
        <p:spPr>
          <a:xfrm>
            <a:off x="2271713" y="9182100"/>
            <a:ext cx="2314575" cy="527050"/>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3787E6-47F4-45C6-BBC6-74F732BC2039}"/>
              </a:ext>
            </a:extLst>
          </p:cNvPr>
          <p:cNvSpPr>
            <a:spLocks noGrp="1"/>
          </p:cNvSpPr>
          <p:nvPr>
            <p:ph type="sldNum" sz="quarter" idx="12"/>
          </p:nvPr>
        </p:nvSpPr>
        <p:spPr>
          <a:xfrm>
            <a:off x="4843463" y="9182100"/>
            <a:ext cx="1543050" cy="527050"/>
          </a:xfrm>
          <a:prstGeom prst="rect">
            <a:avLst/>
          </a:prstGeom>
        </p:spPr>
        <p:txBody>
          <a:bodyPr/>
          <a:lstStyle/>
          <a:p>
            <a:fld id="{9206B57D-FBF1-4528-9D47-5A2D9A0D56B5}" type="slidenum">
              <a:rPr kumimoji="1" lang="ja-JP" altLang="en-US" smtClean="0"/>
              <a:t>‹#›</a:t>
            </a:fld>
            <a:endParaRPr kumimoji="1" lang="ja-JP" altLang="en-US"/>
          </a:p>
        </p:txBody>
      </p:sp>
    </p:spTree>
    <p:extLst>
      <p:ext uri="{BB962C8B-B14F-4D97-AF65-F5344CB8AC3E}">
        <p14:creationId xmlns:p14="http://schemas.microsoft.com/office/powerpoint/2010/main" val="56501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BC7D43-4AD8-448F-951E-A786922C6000}"/>
              </a:ext>
            </a:extLst>
          </p:cNvPr>
          <p:cNvSpPr>
            <a:spLocks noGrp="1"/>
          </p:cNvSpPr>
          <p:nvPr>
            <p:ph type="title"/>
          </p:nvPr>
        </p:nvSpPr>
        <p:spPr>
          <a:xfrm>
            <a:off x="473075" y="660400"/>
            <a:ext cx="2211388" cy="23114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3A24FF6-82B1-4A82-A1DE-FA5A6252CB03}"/>
              </a:ext>
            </a:extLst>
          </p:cNvPr>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D711805-D414-4D1D-8FFB-7517F73866A9}"/>
              </a:ext>
            </a:extLst>
          </p:cNvPr>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6ADFD62-BC80-4F04-9D2F-D38A94C99D3B}"/>
              </a:ext>
            </a:extLst>
          </p:cNvPr>
          <p:cNvSpPr>
            <a:spLocks noGrp="1"/>
          </p:cNvSpPr>
          <p:nvPr>
            <p:ph type="dt" sz="half" idx="10"/>
          </p:nvPr>
        </p:nvSpPr>
        <p:spPr>
          <a:xfrm>
            <a:off x="471488" y="9182100"/>
            <a:ext cx="1543050" cy="527050"/>
          </a:xfrm>
          <a:prstGeom prst="rect">
            <a:avLst/>
          </a:prstGeom>
        </p:spPr>
        <p:txBody>
          <a:bodyPr/>
          <a:lstStyle/>
          <a:p>
            <a:fld id="{FD81A65A-7860-4501-A0C5-5A2772EA0CC3}" type="datetimeFigureOut">
              <a:rPr kumimoji="1" lang="ja-JP" altLang="en-US" smtClean="0"/>
              <a:t>2022/9/7</a:t>
            </a:fld>
            <a:endParaRPr kumimoji="1" lang="ja-JP" altLang="en-US"/>
          </a:p>
        </p:txBody>
      </p:sp>
      <p:sp>
        <p:nvSpPr>
          <p:cNvPr id="6" name="フッター プレースホルダー 5">
            <a:extLst>
              <a:ext uri="{FF2B5EF4-FFF2-40B4-BE49-F238E27FC236}">
                <a16:creationId xmlns:a16="http://schemas.microsoft.com/office/drawing/2014/main" id="{6E78846A-177D-4956-A2C3-234A4CCDCE43}"/>
              </a:ext>
            </a:extLst>
          </p:cNvPr>
          <p:cNvSpPr>
            <a:spLocks noGrp="1"/>
          </p:cNvSpPr>
          <p:nvPr>
            <p:ph type="ftr" sz="quarter" idx="11"/>
          </p:nvPr>
        </p:nvSpPr>
        <p:spPr>
          <a:xfrm>
            <a:off x="2271713" y="9182100"/>
            <a:ext cx="2314575" cy="527050"/>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74D58FC-84B5-440A-BD44-7A9674EE2278}"/>
              </a:ext>
            </a:extLst>
          </p:cNvPr>
          <p:cNvSpPr>
            <a:spLocks noGrp="1"/>
          </p:cNvSpPr>
          <p:nvPr>
            <p:ph type="sldNum" sz="quarter" idx="12"/>
          </p:nvPr>
        </p:nvSpPr>
        <p:spPr>
          <a:xfrm>
            <a:off x="4843463" y="9182100"/>
            <a:ext cx="1543050" cy="527050"/>
          </a:xfrm>
          <a:prstGeom prst="rect">
            <a:avLst/>
          </a:prstGeom>
        </p:spPr>
        <p:txBody>
          <a:bodyPr/>
          <a:lstStyle/>
          <a:p>
            <a:fld id="{9206B57D-FBF1-4528-9D47-5A2D9A0D56B5}" type="slidenum">
              <a:rPr kumimoji="1" lang="ja-JP" altLang="en-US" smtClean="0"/>
              <a:t>‹#›</a:t>
            </a:fld>
            <a:endParaRPr kumimoji="1" lang="ja-JP" altLang="en-US"/>
          </a:p>
        </p:txBody>
      </p:sp>
    </p:spTree>
    <p:extLst>
      <p:ext uri="{BB962C8B-B14F-4D97-AF65-F5344CB8AC3E}">
        <p14:creationId xmlns:p14="http://schemas.microsoft.com/office/powerpoint/2010/main" val="4089396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381483-D738-44C9-86B0-3712D70C0FFA}"/>
              </a:ext>
            </a:extLst>
          </p:cNvPr>
          <p:cNvSpPr>
            <a:spLocks noGrp="1"/>
          </p:cNvSpPr>
          <p:nvPr>
            <p:ph type="title"/>
          </p:nvPr>
        </p:nvSpPr>
        <p:spPr>
          <a:xfrm>
            <a:off x="471488" y="527050"/>
            <a:ext cx="5915025" cy="1914525"/>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8CB0111-81F6-4BBD-A55A-58CC7AA0A46B}"/>
              </a:ext>
            </a:extLst>
          </p:cNvPr>
          <p:cNvSpPr>
            <a:spLocks noGrp="1"/>
          </p:cNvSpPr>
          <p:nvPr>
            <p:ph type="body" orient="vert" idx="1"/>
          </p:nvPr>
        </p:nvSpPr>
        <p:spPr>
          <a:xfrm>
            <a:off x="471488" y="2636838"/>
            <a:ext cx="5915025" cy="6284912"/>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D3F076-EBB5-416E-8F4D-373AD94E7B6B}"/>
              </a:ext>
            </a:extLst>
          </p:cNvPr>
          <p:cNvSpPr>
            <a:spLocks noGrp="1"/>
          </p:cNvSpPr>
          <p:nvPr>
            <p:ph type="dt" sz="half" idx="10"/>
          </p:nvPr>
        </p:nvSpPr>
        <p:spPr>
          <a:xfrm>
            <a:off x="471488" y="9182100"/>
            <a:ext cx="1543050" cy="527050"/>
          </a:xfrm>
          <a:prstGeom prst="rect">
            <a:avLst/>
          </a:prstGeom>
        </p:spPr>
        <p:txBody>
          <a:bodyPr/>
          <a:lstStyle/>
          <a:p>
            <a:fld id="{FD81A65A-7860-4501-A0C5-5A2772EA0CC3}" type="datetimeFigureOut">
              <a:rPr kumimoji="1" lang="ja-JP" altLang="en-US" smtClean="0"/>
              <a:t>2022/9/7</a:t>
            </a:fld>
            <a:endParaRPr kumimoji="1" lang="ja-JP" altLang="en-US"/>
          </a:p>
        </p:txBody>
      </p:sp>
      <p:sp>
        <p:nvSpPr>
          <p:cNvPr id="5" name="フッター プレースホルダー 4">
            <a:extLst>
              <a:ext uri="{FF2B5EF4-FFF2-40B4-BE49-F238E27FC236}">
                <a16:creationId xmlns:a16="http://schemas.microsoft.com/office/drawing/2014/main" id="{8F50BAA0-9701-4177-9F53-1DDA79D3B567}"/>
              </a:ext>
            </a:extLst>
          </p:cNvPr>
          <p:cNvSpPr>
            <a:spLocks noGrp="1"/>
          </p:cNvSpPr>
          <p:nvPr>
            <p:ph type="ftr" sz="quarter" idx="11"/>
          </p:nvPr>
        </p:nvSpPr>
        <p:spPr>
          <a:xfrm>
            <a:off x="2271713" y="9182100"/>
            <a:ext cx="2314575" cy="527050"/>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44F19B-3A30-4D97-B06C-1FFB422770B3}"/>
              </a:ext>
            </a:extLst>
          </p:cNvPr>
          <p:cNvSpPr>
            <a:spLocks noGrp="1"/>
          </p:cNvSpPr>
          <p:nvPr>
            <p:ph type="sldNum" sz="quarter" idx="12"/>
          </p:nvPr>
        </p:nvSpPr>
        <p:spPr>
          <a:xfrm>
            <a:off x="4843463" y="9182100"/>
            <a:ext cx="1543050" cy="527050"/>
          </a:xfrm>
          <a:prstGeom prst="rect">
            <a:avLst/>
          </a:prstGeom>
        </p:spPr>
        <p:txBody>
          <a:bodyPr/>
          <a:lstStyle/>
          <a:p>
            <a:fld id="{9206B57D-FBF1-4528-9D47-5A2D9A0D56B5}" type="slidenum">
              <a:rPr kumimoji="1" lang="ja-JP" altLang="en-US" smtClean="0"/>
              <a:t>‹#›</a:t>
            </a:fld>
            <a:endParaRPr kumimoji="1" lang="ja-JP" altLang="en-US"/>
          </a:p>
        </p:txBody>
      </p:sp>
    </p:spTree>
    <p:extLst>
      <p:ext uri="{BB962C8B-B14F-4D97-AF65-F5344CB8AC3E}">
        <p14:creationId xmlns:p14="http://schemas.microsoft.com/office/powerpoint/2010/main" val="139637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9E5310F-818F-4E45-8DE8-489389B42530}"/>
              </a:ext>
            </a:extLst>
          </p:cNvPr>
          <p:cNvSpPr>
            <a:spLocks noGrp="1"/>
          </p:cNvSpPr>
          <p:nvPr>
            <p:ph type="title" orient="vert"/>
          </p:nvPr>
        </p:nvSpPr>
        <p:spPr>
          <a:xfrm>
            <a:off x="4908550" y="527050"/>
            <a:ext cx="1477963" cy="8394700"/>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E634FCB-DA2C-41CF-8B19-92927F745995}"/>
              </a:ext>
            </a:extLst>
          </p:cNvPr>
          <p:cNvSpPr>
            <a:spLocks noGrp="1"/>
          </p:cNvSpPr>
          <p:nvPr>
            <p:ph type="body" orient="vert" idx="1"/>
          </p:nvPr>
        </p:nvSpPr>
        <p:spPr>
          <a:xfrm>
            <a:off x="471488" y="527050"/>
            <a:ext cx="4284662" cy="8394700"/>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788865-2417-4C66-829D-697BB995A026}"/>
              </a:ext>
            </a:extLst>
          </p:cNvPr>
          <p:cNvSpPr>
            <a:spLocks noGrp="1"/>
          </p:cNvSpPr>
          <p:nvPr>
            <p:ph type="dt" sz="half" idx="10"/>
          </p:nvPr>
        </p:nvSpPr>
        <p:spPr>
          <a:xfrm>
            <a:off x="471488" y="9182100"/>
            <a:ext cx="1543050" cy="527050"/>
          </a:xfrm>
          <a:prstGeom prst="rect">
            <a:avLst/>
          </a:prstGeom>
        </p:spPr>
        <p:txBody>
          <a:bodyPr/>
          <a:lstStyle/>
          <a:p>
            <a:fld id="{FD81A65A-7860-4501-A0C5-5A2772EA0CC3}" type="datetimeFigureOut">
              <a:rPr kumimoji="1" lang="ja-JP" altLang="en-US" smtClean="0"/>
              <a:t>2022/9/7</a:t>
            </a:fld>
            <a:endParaRPr kumimoji="1" lang="ja-JP" altLang="en-US"/>
          </a:p>
        </p:txBody>
      </p:sp>
      <p:sp>
        <p:nvSpPr>
          <p:cNvPr id="5" name="フッター プレースホルダー 4">
            <a:extLst>
              <a:ext uri="{FF2B5EF4-FFF2-40B4-BE49-F238E27FC236}">
                <a16:creationId xmlns:a16="http://schemas.microsoft.com/office/drawing/2014/main" id="{5243E5ED-9406-41FD-AE3F-59E9DE4A9E76}"/>
              </a:ext>
            </a:extLst>
          </p:cNvPr>
          <p:cNvSpPr>
            <a:spLocks noGrp="1"/>
          </p:cNvSpPr>
          <p:nvPr>
            <p:ph type="ftr" sz="quarter" idx="11"/>
          </p:nvPr>
        </p:nvSpPr>
        <p:spPr>
          <a:xfrm>
            <a:off x="2271713" y="9182100"/>
            <a:ext cx="2314575" cy="527050"/>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E87D2E-F358-4169-8A59-34C17CFDDB92}"/>
              </a:ext>
            </a:extLst>
          </p:cNvPr>
          <p:cNvSpPr>
            <a:spLocks noGrp="1"/>
          </p:cNvSpPr>
          <p:nvPr>
            <p:ph type="sldNum" sz="quarter" idx="12"/>
          </p:nvPr>
        </p:nvSpPr>
        <p:spPr>
          <a:xfrm>
            <a:off x="4843463" y="9182100"/>
            <a:ext cx="1543050" cy="527050"/>
          </a:xfrm>
          <a:prstGeom prst="rect">
            <a:avLst/>
          </a:prstGeom>
        </p:spPr>
        <p:txBody>
          <a:bodyPr/>
          <a:lstStyle/>
          <a:p>
            <a:fld id="{9206B57D-FBF1-4528-9D47-5A2D9A0D56B5}" type="slidenum">
              <a:rPr kumimoji="1" lang="ja-JP" altLang="en-US" smtClean="0"/>
              <a:t>‹#›</a:t>
            </a:fld>
            <a:endParaRPr kumimoji="1" lang="ja-JP" altLang="en-US"/>
          </a:p>
        </p:txBody>
      </p:sp>
    </p:spTree>
    <p:extLst>
      <p:ext uri="{BB962C8B-B14F-4D97-AF65-F5344CB8AC3E}">
        <p14:creationId xmlns:p14="http://schemas.microsoft.com/office/powerpoint/2010/main" val="2635200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42044" y="2049995"/>
            <a:ext cx="5572125" cy="4120620"/>
          </a:xfrm>
        </p:spPr>
        <p:txBody>
          <a:bodyPr anchor="b">
            <a:normAutofit/>
          </a:bodyPr>
          <a:lstStyle>
            <a:lvl1pPr>
              <a:defRPr sz="27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42044" y="6390745"/>
            <a:ext cx="5572125" cy="1985788"/>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02955B-7941-4740-B495-5D385A6A09A9}" type="datetimeFigureOut">
              <a:rPr kumimoji="1" lang="ja-JP" altLang="en-US" smtClean="0"/>
              <a:t>2022/9/7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D7331-3955-41FC-A29E-0D3AAB09E676}" type="slidenum">
              <a:rPr kumimoji="1" lang="ja-JP" altLang="en-US" smtClean="0"/>
              <a:t>‹#›</a:t>
            </a:fld>
            <a:endParaRPr kumimoji="1" lang="ja-JP" altLang="en-US"/>
          </a:p>
        </p:txBody>
      </p:sp>
    </p:spTree>
    <p:extLst>
      <p:ext uri="{BB962C8B-B14F-4D97-AF65-F5344CB8AC3E}">
        <p14:creationId xmlns:p14="http://schemas.microsoft.com/office/powerpoint/2010/main" val="269288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2044" y="3249258"/>
            <a:ext cx="2744094" cy="511580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3249258"/>
            <a:ext cx="2742306" cy="511580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502955B-7941-4740-B495-5D385A6A09A9}" type="datetimeFigureOut">
              <a:rPr kumimoji="1" lang="ja-JP" altLang="en-US" smtClean="0"/>
              <a:t>2022/9/7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D7331-3955-41FC-A29E-0D3AAB09E676}" type="slidenum">
              <a:rPr kumimoji="1" lang="ja-JP" altLang="en-US" smtClean="0"/>
              <a:t>‹#›</a:t>
            </a:fld>
            <a:endParaRPr kumimoji="1" lang="ja-JP" altLang="en-US"/>
          </a:p>
        </p:txBody>
      </p:sp>
    </p:spTree>
    <p:extLst>
      <p:ext uri="{BB962C8B-B14F-4D97-AF65-F5344CB8AC3E}">
        <p14:creationId xmlns:p14="http://schemas.microsoft.com/office/powerpoint/2010/main" val="212342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2044" y="894295"/>
            <a:ext cx="5572125" cy="213483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09177" y="3249258"/>
            <a:ext cx="2576962" cy="1190095"/>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42044" y="4439353"/>
            <a:ext cx="2744095" cy="39257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38994" y="3249256"/>
            <a:ext cx="2575174" cy="1190095"/>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4439353"/>
            <a:ext cx="2742306" cy="39257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502955B-7941-4740-B495-5D385A6A09A9}" type="datetimeFigureOut">
              <a:rPr kumimoji="1" lang="ja-JP" altLang="en-US" smtClean="0"/>
              <a:t>2022/9/7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1D7331-3955-41FC-A29E-0D3AAB09E676}" type="slidenum">
              <a:rPr kumimoji="1" lang="ja-JP" altLang="en-US" smtClean="0"/>
              <a:t>‹#›</a:t>
            </a:fld>
            <a:endParaRPr kumimoji="1" lang="ja-JP" altLang="en-US"/>
          </a:p>
        </p:txBody>
      </p:sp>
    </p:spTree>
    <p:extLst>
      <p:ext uri="{BB962C8B-B14F-4D97-AF65-F5344CB8AC3E}">
        <p14:creationId xmlns:p14="http://schemas.microsoft.com/office/powerpoint/2010/main" val="148718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502955B-7941-4740-B495-5D385A6A09A9}" type="datetimeFigureOut">
              <a:rPr kumimoji="1" lang="ja-JP" altLang="en-US" smtClean="0"/>
              <a:t>2022/9/7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1D7331-3955-41FC-A29E-0D3AAB09E676}" type="slidenum">
              <a:rPr kumimoji="1" lang="ja-JP" altLang="en-US" smtClean="0"/>
              <a:t>‹#›</a:t>
            </a:fld>
            <a:endParaRPr kumimoji="1" lang="ja-JP" altLang="en-US"/>
          </a:p>
        </p:txBody>
      </p:sp>
    </p:spTree>
    <p:extLst>
      <p:ext uri="{BB962C8B-B14F-4D97-AF65-F5344CB8AC3E}">
        <p14:creationId xmlns:p14="http://schemas.microsoft.com/office/powerpoint/2010/main" val="30940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02955B-7941-4740-B495-5D385A6A09A9}" type="datetimeFigureOut">
              <a:rPr kumimoji="1" lang="ja-JP" altLang="en-US" smtClean="0"/>
              <a:t>2022/9/7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D1D7331-3955-41FC-A29E-0D3AAB09E676}" type="slidenum">
              <a:rPr kumimoji="1" lang="ja-JP" altLang="en-US" smtClean="0"/>
              <a:t>‹#›</a:t>
            </a:fld>
            <a:endParaRPr kumimoji="1" lang="ja-JP" altLang="en-US"/>
          </a:p>
        </p:txBody>
      </p:sp>
    </p:spTree>
    <p:extLst>
      <p:ext uri="{BB962C8B-B14F-4D97-AF65-F5344CB8AC3E}">
        <p14:creationId xmlns:p14="http://schemas.microsoft.com/office/powerpoint/2010/main" val="2470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5022" y="880535"/>
            <a:ext cx="2169021" cy="2368721"/>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00363" y="856073"/>
            <a:ext cx="3313805" cy="7508994"/>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5022" y="3249258"/>
            <a:ext cx="2169021" cy="511580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02955B-7941-4740-B495-5D385A6A09A9}" type="datetimeFigureOut">
              <a:rPr kumimoji="1" lang="ja-JP" altLang="en-US" smtClean="0"/>
              <a:t>2022/9/7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D7331-3955-41FC-A29E-0D3AAB09E676}" type="slidenum">
              <a:rPr kumimoji="1" lang="ja-JP" altLang="en-US" smtClean="0"/>
              <a:t>‹#›</a:t>
            </a:fld>
            <a:endParaRPr kumimoji="1" lang="ja-JP" altLang="en-US"/>
          </a:p>
        </p:txBody>
      </p:sp>
    </p:spTree>
    <p:extLst>
      <p:ext uri="{BB962C8B-B14F-4D97-AF65-F5344CB8AC3E}">
        <p14:creationId xmlns:p14="http://schemas.microsoft.com/office/powerpoint/2010/main" val="349916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2046" y="880533"/>
            <a:ext cx="2815472" cy="2368724"/>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624650" y="880533"/>
            <a:ext cx="2589520" cy="7484536"/>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2400"/>
            </a:lvl1pPr>
          </a:lstStyle>
          <a:p>
            <a:pPr marL="0" lvl="0" indent="0">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642044" y="3249258"/>
            <a:ext cx="2815473" cy="511580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02955B-7941-4740-B495-5D385A6A09A9}" type="datetimeFigureOut">
              <a:rPr kumimoji="1" lang="ja-JP" altLang="en-US" smtClean="0"/>
              <a:t>2022/9/7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D7331-3955-41FC-A29E-0D3AAB09E676}" type="slidenum">
              <a:rPr kumimoji="1" lang="ja-JP" altLang="en-US" smtClean="0"/>
              <a:t>‹#›</a:t>
            </a:fld>
            <a:endParaRPr kumimoji="1" lang="ja-JP" altLang="en-US"/>
          </a:p>
        </p:txBody>
      </p:sp>
    </p:spTree>
    <p:extLst>
      <p:ext uri="{BB962C8B-B14F-4D97-AF65-F5344CB8AC3E}">
        <p14:creationId xmlns:p14="http://schemas.microsoft.com/office/powerpoint/2010/main" val="404088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10716" y="1"/>
            <a:ext cx="6781331" cy="9906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pic>
        <p:nvPicPr>
          <p:cNvPr id="7" name="Picture 2" descr="\\DROBO-FS\QuickDrops\JB\PPTX NG\Droplets\LightingOverlay.png"/>
          <p:cNvPicPr>
            <a:picLocks noChangeAspect="1" noChangeArrowheads="1"/>
          </p:cNvPicPr>
          <p:nvPr userDrawn="1"/>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6858002" cy="9906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642046" y="893415"/>
            <a:ext cx="5572124" cy="2135712"/>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42046" y="3249259"/>
            <a:ext cx="5572124" cy="5115809"/>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4194518" y="8498067"/>
            <a:ext cx="1543050" cy="527403"/>
          </a:xfrm>
          <a:prstGeom prst="rect">
            <a:avLst/>
          </a:prstGeom>
        </p:spPr>
        <p:txBody>
          <a:bodyPr vert="horz" lIns="91440" tIns="45720" rIns="91440" bIns="45720" rtlCol="0" anchor="ctr"/>
          <a:lstStyle>
            <a:lvl1pPr algn="r">
              <a:defRPr sz="788">
                <a:solidFill>
                  <a:schemeClr val="tx1">
                    <a:tint val="75000"/>
                  </a:schemeClr>
                </a:solidFill>
              </a:defRPr>
            </a:lvl1pPr>
          </a:lstStyle>
          <a:p>
            <a:fld id="{B502955B-7941-4740-B495-5D385A6A09A9}" type="datetimeFigureOut">
              <a:rPr kumimoji="1" lang="ja-JP" altLang="en-US" smtClean="0"/>
              <a:t>2022/9/7</a:t>
            </a:fld>
            <a:endParaRPr kumimoji="1" lang="ja-JP" altLang="en-US"/>
          </a:p>
        </p:txBody>
      </p:sp>
      <p:sp>
        <p:nvSpPr>
          <p:cNvPr id="5" name="Footer Placeholder 4"/>
          <p:cNvSpPr>
            <a:spLocks noGrp="1"/>
          </p:cNvSpPr>
          <p:nvPr>
            <p:ph type="ftr" sz="quarter" idx="3"/>
          </p:nvPr>
        </p:nvSpPr>
        <p:spPr>
          <a:xfrm>
            <a:off x="642044" y="8498066"/>
            <a:ext cx="3509612" cy="527403"/>
          </a:xfrm>
          <a:prstGeom prst="rect">
            <a:avLst/>
          </a:prstGeom>
        </p:spPr>
        <p:txBody>
          <a:bodyPr vert="horz" lIns="91440" tIns="45720" rIns="91440" bIns="45720" rtlCol="0" anchor="ctr"/>
          <a:lstStyle>
            <a:lvl1pPr algn="l">
              <a:defRPr sz="78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780431" y="8498065"/>
            <a:ext cx="433738" cy="527403"/>
          </a:xfrm>
          <a:prstGeom prst="rect">
            <a:avLst/>
          </a:prstGeom>
        </p:spPr>
        <p:txBody>
          <a:bodyPr vert="horz" lIns="91440" tIns="45720" rIns="91440" bIns="45720" rtlCol="0" anchor="ctr"/>
          <a:lstStyle>
            <a:lvl1pPr algn="r">
              <a:defRPr sz="788">
                <a:solidFill>
                  <a:schemeClr val="tx1">
                    <a:tint val="75000"/>
                  </a:schemeClr>
                </a:solidFill>
              </a:defRPr>
            </a:lvl1pPr>
          </a:lstStyle>
          <a:p>
            <a:fld id="{9D1D7331-3955-41FC-A29E-0D3AAB09E676}" type="slidenum">
              <a:rPr kumimoji="1" lang="ja-JP" altLang="en-US" smtClean="0"/>
              <a:t>‹#›</a:t>
            </a:fld>
            <a:endParaRPr kumimoji="1" lang="ja-JP" altLang="en-US"/>
          </a:p>
        </p:txBody>
      </p:sp>
      <p:grpSp>
        <p:nvGrpSpPr>
          <p:cNvPr id="48" name="グループ化 47">
            <a:extLst>
              <a:ext uri="{FF2B5EF4-FFF2-40B4-BE49-F238E27FC236}">
                <a16:creationId xmlns:a16="http://schemas.microsoft.com/office/drawing/2014/main" id="{FEBED387-FF96-47C9-994E-77409D440291}"/>
              </a:ext>
            </a:extLst>
          </p:cNvPr>
          <p:cNvGrpSpPr/>
          <p:nvPr userDrawn="1"/>
        </p:nvGrpSpPr>
        <p:grpSpPr>
          <a:xfrm>
            <a:off x="-1" y="0"/>
            <a:ext cx="6882726" cy="9920216"/>
            <a:chOff x="72310" y="-13804"/>
            <a:chExt cx="6814580" cy="9821996"/>
          </a:xfrm>
        </p:grpSpPr>
        <p:pic>
          <p:nvPicPr>
            <p:cNvPr id="49" name="図 48">
              <a:extLst>
                <a:ext uri="{FF2B5EF4-FFF2-40B4-BE49-F238E27FC236}">
                  <a16:creationId xmlns:a16="http://schemas.microsoft.com/office/drawing/2014/main" id="{8549D26F-5552-447A-BC3C-DE00AD646D76}"/>
                </a:ext>
              </a:extLst>
            </p:cNvPr>
            <p:cNvPicPr>
              <a:picLocks noChangeAspect="1"/>
            </p:cNvPicPr>
            <p:nvPr/>
          </p:nvPicPr>
          <p:blipFill rotWithShape="1">
            <a:blip r:embed="rId20">
              <a:duotone>
                <a:prstClr val="black"/>
                <a:schemeClr val="accent1">
                  <a:tint val="45000"/>
                  <a:satMod val="400000"/>
                </a:schemeClr>
              </a:duotone>
              <a:extLst>
                <a:ext uri="{28A0092B-C50C-407E-A947-70E740481C1C}">
                  <a14:useLocalDpi xmlns:a14="http://schemas.microsoft.com/office/drawing/2010/main" val="0"/>
                </a:ext>
              </a:extLst>
            </a:blip>
            <a:srcRect l="428" t="186" b="97947"/>
            <a:stretch/>
          </p:blipFill>
          <p:spPr>
            <a:xfrm>
              <a:off x="72311" y="9628855"/>
              <a:ext cx="6814578" cy="179337"/>
            </a:xfrm>
            <a:prstGeom prst="rect">
              <a:avLst/>
            </a:prstGeom>
          </p:spPr>
        </p:pic>
        <p:pic>
          <p:nvPicPr>
            <p:cNvPr id="50" name="図 49">
              <a:extLst>
                <a:ext uri="{FF2B5EF4-FFF2-40B4-BE49-F238E27FC236}">
                  <a16:creationId xmlns:a16="http://schemas.microsoft.com/office/drawing/2014/main" id="{6DC6690C-834A-4B7B-BC12-9369F4E5291D}"/>
                </a:ext>
              </a:extLst>
            </p:cNvPr>
            <p:cNvPicPr>
              <a:picLocks noChangeAspect="1"/>
            </p:cNvPicPr>
            <p:nvPr/>
          </p:nvPicPr>
          <p:blipFill rotWithShape="1">
            <a:blip r:embed="rId20">
              <a:duotone>
                <a:prstClr val="black"/>
                <a:schemeClr val="accent1">
                  <a:tint val="45000"/>
                  <a:satMod val="400000"/>
                </a:schemeClr>
              </a:duotone>
              <a:extLst>
                <a:ext uri="{28A0092B-C50C-407E-A947-70E740481C1C}">
                  <a14:useLocalDpi xmlns:a14="http://schemas.microsoft.com/office/drawing/2010/main" val="0"/>
                </a:ext>
              </a:extLst>
            </a:blip>
            <a:srcRect l="633"/>
            <a:stretch/>
          </p:blipFill>
          <p:spPr>
            <a:xfrm>
              <a:off x="72310" y="4812129"/>
              <a:ext cx="6814580" cy="4848717"/>
            </a:xfrm>
            <a:prstGeom prst="rect">
              <a:avLst/>
            </a:prstGeom>
          </p:spPr>
        </p:pic>
        <p:pic>
          <p:nvPicPr>
            <p:cNvPr id="51" name="図 50">
              <a:extLst>
                <a:ext uri="{FF2B5EF4-FFF2-40B4-BE49-F238E27FC236}">
                  <a16:creationId xmlns:a16="http://schemas.microsoft.com/office/drawing/2014/main" id="{67927D02-3234-4FDE-A6A1-596C3FBA563D}"/>
                </a:ext>
              </a:extLst>
            </p:cNvPr>
            <p:cNvPicPr>
              <a:picLocks noChangeAspect="1"/>
            </p:cNvPicPr>
            <p:nvPr/>
          </p:nvPicPr>
          <p:blipFill rotWithShape="1">
            <a:blip r:embed="rId20">
              <a:duotone>
                <a:prstClr val="black"/>
                <a:schemeClr val="accent1">
                  <a:tint val="45000"/>
                  <a:satMod val="400000"/>
                </a:schemeClr>
              </a:duotone>
              <a:extLst>
                <a:ext uri="{28A0092B-C50C-407E-A947-70E740481C1C}">
                  <a14:useLocalDpi xmlns:a14="http://schemas.microsoft.com/office/drawing/2010/main" val="0"/>
                </a:ext>
              </a:extLst>
            </a:blip>
            <a:srcRect l="633"/>
            <a:stretch/>
          </p:blipFill>
          <p:spPr>
            <a:xfrm>
              <a:off x="72310" y="-13804"/>
              <a:ext cx="6814580" cy="4848717"/>
            </a:xfrm>
            <a:prstGeom prst="rect">
              <a:avLst/>
            </a:prstGeom>
          </p:spPr>
        </p:pic>
      </p:grpSp>
    </p:spTree>
    <p:extLst>
      <p:ext uri="{BB962C8B-B14F-4D97-AF65-F5344CB8AC3E}">
        <p14:creationId xmlns:p14="http://schemas.microsoft.com/office/powerpoint/2010/main" val="2346515680"/>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685800" rtl="0" eaLnBrk="1" latinLnBrk="0" hangingPunct="1">
        <a:lnSpc>
          <a:spcPct val="90000"/>
        </a:lnSpc>
        <a:spcBef>
          <a:spcPct val="0"/>
        </a:spcBef>
        <a:buNone/>
        <a:defRPr kumimoji="1" sz="2700" kern="1200" cap="all" baseline="0">
          <a:solidFill>
            <a:schemeClr val="tx1"/>
          </a:solidFill>
          <a:effectLst>
            <a:outerShdw blurRad="114300" dist="38100" dir="2700000" algn="tl">
              <a:srgbClr val="000000">
                <a:alpha val="26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kumimoji="1" sz="1800" kern="1200">
          <a:solidFill>
            <a:schemeClr val="tx1"/>
          </a:solidFill>
          <a:effectLst>
            <a:outerShdw blurRad="127000" dist="38100" dir="2700000" algn="tl">
              <a:srgbClr val="000000">
                <a:alpha val="33000"/>
              </a:srgbClr>
            </a:outerShdw>
          </a:effectLst>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kumimoji="1" sz="1500" kern="1200">
          <a:solidFill>
            <a:schemeClr val="tx1"/>
          </a:solidFill>
          <a:effectLst>
            <a:outerShdw blurRad="127000" dist="38100" dir="2700000" algn="tl">
              <a:srgbClr val="000000">
                <a:alpha val="33000"/>
              </a:srgbClr>
            </a:outerShdw>
          </a:effectLst>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kumimoji="1" sz="1350" kern="1200">
          <a:solidFill>
            <a:schemeClr val="tx1"/>
          </a:solidFill>
          <a:effectLst>
            <a:outerShdw blurRad="127000" dist="38100" dir="2700000" algn="tl">
              <a:srgbClr val="000000">
                <a:alpha val="33000"/>
              </a:srgbClr>
            </a:outerShdw>
          </a:effectLst>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kumimoji="1" sz="1200" kern="1200">
          <a:solidFill>
            <a:schemeClr val="tx1"/>
          </a:solidFill>
          <a:effectLst>
            <a:outerShdw blurRad="127000" dist="38100" dir="2700000" algn="tl">
              <a:srgbClr val="000000">
                <a:alpha val="33000"/>
              </a:srgbClr>
            </a:outerShdw>
          </a:effectLst>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kumimoji="1" sz="1200" kern="1200">
          <a:solidFill>
            <a:schemeClr val="tx1"/>
          </a:solidFill>
          <a:effectLst>
            <a:outerShdw blurRad="127000" dist="38100" dir="2700000" algn="tl">
              <a:srgbClr val="000000">
                <a:alpha val="33000"/>
              </a:srgbClr>
            </a:outerShdw>
          </a:effectLst>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kumimoji="1"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kumimoji="1"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kumimoji="1"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kumimoji="1" sz="10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8159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6"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四角形: 角を丸くする 101">
            <a:extLst>
              <a:ext uri="{FF2B5EF4-FFF2-40B4-BE49-F238E27FC236}">
                <a16:creationId xmlns:a16="http://schemas.microsoft.com/office/drawing/2014/main" id="{E9798A1D-D857-44B4-83C9-4D089AA0DA45}"/>
              </a:ext>
            </a:extLst>
          </p:cNvPr>
          <p:cNvSpPr/>
          <p:nvPr/>
        </p:nvSpPr>
        <p:spPr>
          <a:xfrm>
            <a:off x="3395670" y="5351665"/>
            <a:ext cx="2763638" cy="2144374"/>
          </a:xfrm>
          <a:prstGeom prst="roundRect">
            <a:avLst>
              <a:gd name="adj" fmla="val 7797"/>
            </a:avLst>
          </a:prstGeom>
          <a:solidFill>
            <a:schemeClr val="accent1">
              <a:alpha val="69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四角形: 角を丸くする 102">
            <a:extLst>
              <a:ext uri="{FF2B5EF4-FFF2-40B4-BE49-F238E27FC236}">
                <a16:creationId xmlns:a16="http://schemas.microsoft.com/office/drawing/2014/main" id="{2F60E948-D352-4707-9EA8-8698A4216DDC}"/>
              </a:ext>
            </a:extLst>
          </p:cNvPr>
          <p:cNvSpPr/>
          <p:nvPr/>
        </p:nvSpPr>
        <p:spPr>
          <a:xfrm>
            <a:off x="501891" y="7600950"/>
            <a:ext cx="2763638" cy="2144374"/>
          </a:xfrm>
          <a:prstGeom prst="roundRect">
            <a:avLst>
              <a:gd name="adj" fmla="val 7797"/>
            </a:avLst>
          </a:prstGeom>
          <a:solidFill>
            <a:schemeClr val="accent1">
              <a:alpha val="69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四角形: 角を丸くする 103">
            <a:extLst>
              <a:ext uri="{FF2B5EF4-FFF2-40B4-BE49-F238E27FC236}">
                <a16:creationId xmlns:a16="http://schemas.microsoft.com/office/drawing/2014/main" id="{DEA58C52-1F1E-4CF5-B216-93127B4ED7B9}"/>
              </a:ext>
            </a:extLst>
          </p:cNvPr>
          <p:cNvSpPr/>
          <p:nvPr/>
        </p:nvSpPr>
        <p:spPr>
          <a:xfrm>
            <a:off x="3395670" y="7600950"/>
            <a:ext cx="2763638" cy="2144374"/>
          </a:xfrm>
          <a:prstGeom prst="roundRect">
            <a:avLst>
              <a:gd name="adj" fmla="val 7797"/>
            </a:avLst>
          </a:prstGeom>
          <a:solidFill>
            <a:schemeClr val="accent1">
              <a:alpha val="69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四角形: 角を丸くする 98">
            <a:extLst>
              <a:ext uri="{FF2B5EF4-FFF2-40B4-BE49-F238E27FC236}">
                <a16:creationId xmlns:a16="http://schemas.microsoft.com/office/drawing/2014/main" id="{7D439D62-25C9-4CD0-BB00-946526BA531C}"/>
              </a:ext>
            </a:extLst>
          </p:cNvPr>
          <p:cNvSpPr/>
          <p:nvPr/>
        </p:nvSpPr>
        <p:spPr>
          <a:xfrm>
            <a:off x="501891" y="5351665"/>
            <a:ext cx="2763638" cy="2144374"/>
          </a:xfrm>
          <a:prstGeom prst="roundRect">
            <a:avLst>
              <a:gd name="adj" fmla="val 7797"/>
            </a:avLst>
          </a:prstGeom>
          <a:solidFill>
            <a:schemeClr val="accent1">
              <a:alpha val="69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72516C17-BE46-43B3-BD7B-EC50892388E2}"/>
              </a:ext>
            </a:extLst>
          </p:cNvPr>
          <p:cNvPicPr>
            <a:picLocks noChangeAspect="1"/>
          </p:cNvPicPr>
          <p:nvPr/>
        </p:nvPicPr>
        <p:blipFill rotWithShape="1">
          <a:blip r:embed="rId2">
            <a:extLst>
              <a:ext uri="{28A0092B-C50C-407E-A947-70E740481C1C}">
                <a14:useLocalDpi xmlns:a14="http://schemas.microsoft.com/office/drawing/2010/main" val="0"/>
              </a:ext>
            </a:extLst>
          </a:blip>
          <a:srcRect l="14615"/>
          <a:stretch/>
        </p:blipFill>
        <p:spPr>
          <a:xfrm>
            <a:off x="-1" y="3153857"/>
            <a:ext cx="6598403" cy="2332910"/>
          </a:xfrm>
          <a:prstGeom prst="rect">
            <a:avLst/>
          </a:prstGeom>
        </p:spPr>
      </p:pic>
      <p:grpSp>
        <p:nvGrpSpPr>
          <p:cNvPr id="8" name="グループ化 7">
            <a:extLst>
              <a:ext uri="{FF2B5EF4-FFF2-40B4-BE49-F238E27FC236}">
                <a16:creationId xmlns:a16="http://schemas.microsoft.com/office/drawing/2014/main" id="{D89B9FBF-BC45-4C12-83A4-D6372725CCB4}"/>
              </a:ext>
            </a:extLst>
          </p:cNvPr>
          <p:cNvGrpSpPr/>
          <p:nvPr/>
        </p:nvGrpSpPr>
        <p:grpSpPr>
          <a:xfrm>
            <a:off x="818510" y="2073033"/>
            <a:ext cx="5220980" cy="317165"/>
            <a:chOff x="5590677" y="1829748"/>
            <a:chExt cx="5220980" cy="317165"/>
          </a:xfrm>
        </p:grpSpPr>
        <p:sp>
          <p:nvSpPr>
            <p:cNvPr id="3" name="正方形/長方形 2">
              <a:extLst>
                <a:ext uri="{FF2B5EF4-FFF2-40B4-BE49-F238E27FC236}">
                  <a16:creationId xmlns:a16="http://schemas.microsoft.com/office/drawing/2014/main" id="{DE734699-D17B-44FD-92E2-8FDA45B16922}"/>
                </a:ext>
              </a:extLst>
            </p:cNvPr>
            <p:cNvSpPr/>
            <p:nvPr/>
          </p:nvSpPr>
          <p:spPr>
            <a:xfrm>
              <a:off x="5590677" y="1850678"/>
              <a:ext cx="5220980" cy="296235"/>
            </a:xfrm>
            <a:prstGeom prst="rect">
              <a:avLst/>
            </a:prstGeom>
          </p:spPr>
          <p:txBody>
            <a:bodyPr wrap="none" lIns="0" tIns="0" rIns="0" bIns="0" anchor="ctr" anchorCtr="0">
              <a:spAutoFit/>
            </a:bodyPr>
            <a:lstStyle/>
            <a:p>
              <a:pPr algn="ctr">
                <a:lnSpc>
                  <a:spcPct val="150000"/>
                </a:lnSpc>
              </a:pPr>
              <a:r>
                <a:rPr lang="ja-JP" altLang="en-US" sz="1400" dirty="0">
                  <a:solidFill>
                    <a:srgbClr val="333333"/>
                  </a:solidFill>
                  <a:latin typeface="メイリオ" panose="020B0604030504040204" pitchFamily="50" charset="-128"/>
                  <a:ea typeface="メイリオ" panose="020B0604030504040204" pitchFamily="50" charset="-128"/>
                </a:rPr>
                <a:t>業界最高峰の</a:t>
              </a:r>
              <a:r>
                <a:rPr lang="en-US" altLang="ja-JP" sz="1400" dirty="0">
                  <a:solidFill>
                    <a:srgbClr val="333333"/>
                  </a:solidFill>
                  <a:latin typeface="メイリオ" panose="020B0604030504040204" pitchFamily="50" charset="-128"/>
                  <a:ea typeface="メイリオ" panose="020B0604030504040204" pitchFamily="50" charset="-128"/>
                </a:rPr>
                <a:t>AI</a:t>
              </a:r>
              <a:r>
                <a:rPr lang="ja-JP" altLang="en-US" sz="1400" dirty="0">
                  <a:solidFill>
                    <a:srgbClr val="333333"/>
                  </a:solidFill>
                  <a:latin typeface="メイリオ" panose="020B0604030504040204" pitchFamily="50" charset="-128"/>
                  <a:ea typeface="メイリオ" panose="020B0604030504040204" pitchFamily="50" charset="-128"/>
                </a:rPr>
                <a:t>アンチウイルスをお手軽にご利用いただけます！</a:t>
              </a:r>
              <a:endParaRPr lang="ja-JP" altLang="en-US" sz="1400" dirty="0">
                <a:latin typeface="メイリオ" panose="020B0604030504040204" pitchFamily="50" charset="-128"/>
                <a:ea typeface="メイリオ" panose="020B0604030504040204" pitchFamily="50" charset="-128"/>
              </a:endParaRPr>
            </a:p>
          </p:txBody>
        </p:sp>
        <p:sp>
          <p:nvSpPr>
            <p:cNvPr id="20" name="楕円 19">
              <a:extLst>
                <a:ext uri="{FF2B5EF4-FFF2-40B4-BE49-F238E27FC236}">
                  <a16:creationId xmlns:a16="http://schemas.microsoft.com/office/drawing/2014/main" id="{85258A45-5C49-4509-BD8C-EAF291D8CC0D}"/>
                </a:ext>
              </a:extLst>
            </p:cNvPr>
            <p:cNvSpPr/>
            <p:nvPr/>
          </p:nvSpPr>
          <p:spPr>
            <a:xfrm>
              <a:off x="8341662" y="1829748"/>
              <a:ext cx="36000" cy="36000"/>
            </a:xfrm>
            <a:prstGeom prst="ellipse">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5B159551-5881-47A8-A069-AC7AC2494A51}"/>
                </a:ext>
              </a:extLst>
            </p:cNvPr>
            <p:cNvSpPr/>
            <p:nvPr/>
          </p:nvSpPr>
          <p:spPr>
            <a:xfrm>
              <a:off x="8523907" y="1829748"/>
              <a:ext cx="36000" cy="36000"/>
            </a:xfrm>
            <a:prstGeom prst="ellipse">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175FF0E2-F59F-4AFE-852D-BF8D1AF5151A}"/>
                </a:ext>
              </a:extLst>
            </p:cNvPr>
            <p:cNvSpPr/>
            <p:nvPr/>
          </p:nvSpPr>
          <p:spPr>
            <a:xfrm>
              <a:off x="8706152" y="1829748"/>
              <a:ext cx="36000" cy="36000"/>
            </a:xfrm>
            <a:prstGeom prst="ellipse">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5B51BFF9-D859-4C22-8DB2-8847326B626C}"/>
                </a:ext>
              </a:extLst>
            </p:cNvPr>
            <p:cNvSpPr/>
            <p:nvPr/>
          </p:nvSpPr>
          <p:spPr>
            <a:xfrm>
              <a:off x="8888397" y="1829748"/>
              <a:ext cx="36000" cy="36000"/>
            </a:xfrm>
            <a:prstGeom prst="ellipse">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正方形/長方形 48">
            <a:extLst>
              <a:ext uri="{FF2B5EF4-FFF2-40B4-BE49-F238E27FC236}">
                <a16:creationId xmlns:a16="http://schemas.microsoft.com/office/drawing/2014/main" id="{E74CF154-12C1-40E0-B0BD-DDB0D9668384}"/>
              </a:ext>
            </a:extLst>
          </p:cNvPr>
          <p:cNvSpPr/>
          <p:nvPr/>
        </p:nvSpPr>
        <p:spPr>
          <a:xfrm>
            <a:off x="668620" y="8785318"/>
            <a:ext cx="2430180" cy="851515"/>
          </a:xfrm>
          <a:prstGeom prst="rect">
            <a:avLst/>
          </a:prstGeom>
          <a:effectLst/>
        </p:spPr>
        <p:txBody>
          <a:bodyPr wrap="square">
            <a:spAutoFit/>
          </a:bodyPr>
          <a:lstStyle/>
          <a:p>
            <a:pPr algn="ctr">
              <a:lnSpc>
                <a:spcPts val="2000"/>
              </a:lnSpc>
            </a:pPr>
            <a:r>
              <a:rPr lang="ja-JP" altLang="en-US" sz="1100" dirty="0">
                <a:solidFill>
                  <a:schemeClr val="bg1">
                    <a:lumMod val="75000"/>
                    <a:lumOff val="25000"/>
                  </a:schemeClr>
                </a:solidFill>
                <a:latin typeface="メイリオ" panose="020B0604030504040204" pitchFamily="50" charset="-128"/>
                <a:ea typeface="メイリオ" panose="020B0604030504040204" pitchFamily="50" charset="-128"/>
              </a:rPr>
              <a:t>マルチ</a:t>
            </a:r>
            <a:r>
              <a:rPr lang="en-US" altLang="ja-JP" sz="1100" dirty="0">
                <a:solidFill>
                  <a:schemeClr val="bg1">
                    <a:lumMod val="75000"/>
                    <a:lumOff val="25000"/>
                  </a:schemeClr>
                </a:solidFill>
                <a:latin typeface="メイリオ" panose="020B0604030504040204" pitchFamily="50" charset="-128"/>
                <a:ea typeface="メイリオ" panose="020B0604030504040204" pitchFamily="50" charset="-128"/>
              </a:rPr>
              <a:t>OS</a:t>
            </a:r>
            <a:r>
              <a:rPr lang="ja-JP" altLang="en-US" sz="1100" dirty="0">
                <a:solidFill>
                  <a:schemeClr val="bg1">
                    <a:lumMod val="75000"/>
                    <a:lumOff val="25000"/>
                  </a:schemeClr>
                </a:solidFill>
                <a:latin typeface="メイリオ" panose="020B0604030504040204" pitchFamily="50" charset="-128"/>
                <a:ea typeface="メイリオ" panose="020B0604030504040204" pitchFamily="50" charset="-128"/>
              </a:rPr>
              <a:t>対応で、パソコンやモバイル端末のセキュリティ運用を一つの製品で実現できます</a:t>
            </a:r>
          </a:p>
        </p:txBody>
      </p:sp>
      <p:sp>
        <p:nvSpPr>
          <p:cNvPr id="50" name="正方形/長方形 49">
            <a:extLst>
              <a:ext uri="{FF2B5EF4-FFF2-40B4-BE49-F238E27FC236}">
                <a16:creationId xmlns:a16="http://schemas.microsoft.com/office/drawing/2014/main" id="{1AAF92CA-87FD-4D09-9D63-877D2262F36D}"/>
              </a:ext>
            </a:extLst>
          </p:cNvPr>
          <p:cNvSpPr/>
          <p:nvPr/>
        </p:nvSpPr>
        <p:spPr>
          <a:xfrm>
            <a:off x="3585977" y="8785318"/>
            <a:ext cx="2383024" cy="595035"/>
          </a:xfrm>
          <a:prstGeom prst="rect">
            <a:avLst/>
          </a:prstGeom>
          <a:effectLst/>
        </p:spPr>
        <p:txBody>
          <a:bodyPr wrap="square">
            <a:spAutoFit/>
          </a:bodyPr>
          <a:lstStyle/>
          <a:p>
            <a:pPr algn="ctr">
              <a:lnSpc>
                <a:spcPts val="2000"/>
              </a:lnSpc>
            </a:pPr>
            <a:r>
              <a:rPr lang="ja-JP" altLang="en-US" sz="1100" dirty="0">
                <a:solidFill>
                  <a:schemeClr val="bg1">
                    <a:lumMod val="75000"/>
                    <a:lumOff val="25000"/>
                  </a:schemeClr>
                </a:solidFill>
                <a:latin typeface="メイリオ" panose="020B0604030504040204" pitchFamily="50" charset="-128"/>
                <a:ea typeface="メイリオ" panose="020B0604030504040204" pitchFamily="50" charset="-128"/>
              </a:rPr>
              <a:t>圧倒的に少ない誤検知でスムースな運用が実現できます</a:t>
            </a:r>
          </a:p>
        </p:txBody>
      </p:sp>
      <p:sp>
        <p:nvSpPr>
          <p:cNvPr id="40" name="四角形: 角を丸くする 39">
            <a:extLst>
              <a:ext uri="{FF2B5EF4-FFF2-40B4-BE49-F238E27FC236}">
                <a16:creationId xmlns:a16="http://schemas.microsoft.com/office/drawing/2014/main" id="{F30ADC2A-C525-495A-B652-5204CC217E48}"/>
              </a:ext>
            </a:extLst>
          </p:cNvPr>
          <p:cNvSpPr/>
          <p:nvPr/>
        </p:nvSpPr>
        <p:spPr>
          <a:xfrm>
            <a:off x="736792" y="2564646"/>
            <a:ext cx="2577558" cy="339051"/>
          </a:xfrm>
          <a:prstGeom prst="roundRect">
            <a:avLst>
              <a:gd name="adj" fmla="val 50000"/>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台年額</a:t>
            </a:r>
            <a:r>
              <a:rPr kumimoji="1" lang="en-US" altLang="ja-JP" sz="1200" b="1" dirty="0">
                <a:latin typeface="メイリオ" panose="020B0604030504040204" pitchFamily="50" charset="-128"/>
                <a:ea typeface="メイリオ" panose="020B0604030504040204" pitchFamily="50" charset="-128"/>
              </a:rPr>
              <a:t>3,600</a:t>
            </a:r>
            <a:r>
              <a:rPr kumimoji="1" lang="ja-JP" altLang="en-US" sz="1200" b="1" dirty="0">
                <a:latin typeface="メイリオ" panose="020B0604030504040204" pitchFamily="50" charset="-128"/>
                <a:ea typeface="メイリオ" panose="020B0604030504040204" pitchFamily="50" charset="-128"/>
              </a:rPr>
              <a:t>円</a:t>
            </a:r>
            <a:r>
              <a:rPr kumimoji="1" lang="ja-JP" altLang="en-US" sz="1200" dirty="0">
                <a:latin typeface="メイリオ" panose="020B0604030504040204" pitchFamily="50" charset="-128"/>
                <a:ea typeface="メイリオ" panose="020B0604030504040204" pitchFamily="50" charset="-128"/>
              </a:rPr>
              <a:t>でご提供</a:t>
            </a:r>
            <a:endParaRPr kumimoji="1" lang="ja-JP" altLang="en-US" sz="1100" dirty="0">
              <a:latin typeface="メイリオ" panose="020B0604030504040204" pitchFamily="50" charset="-128"/>
              <a:ea typeface="メイリオ" panose="020B0604030504040204" pitchFamily="50" charset="-128"/>
            </a:endParaRPr>
          </a:p>
        </p:txBody>
      </p:sp>
      <p:sp>
        <p:nvSpPr>
          <p:cNvPr id="43" name="四角形: 角を丸くする 42">
            <a:extLst>
              <a:ext uri="{FF2B5EF4-FFF2-40B4-BE49-F238E27FC236}">
                <a16:creationId xmlns:a16="http://schemas.microsoft.com/office/drawing/2014/main" id="{CC3AA485-41E2-4F03-9767-173A9F1AD65C}"/>
              </a:ext>
            </a:extLst>
          </p:cNvPr>
          <p:cNvSpPr/>
          <p:nvPr/>
        </p:nvSpPr>
        <p:spPr>
          <a:xfrm>
            <a:off x="3543650" y="2564646"/>
            <a:ext cx="2577558" cy="339051"/>
          </a:xfrm>
          <a:prstGeom prst="roundRect">
            <a:avLst>
              <a:gd name="adj" fmla="val 50000"/>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メイリオ" panose="020B0604030504040204" pitchFamily="50" charset="-128"/>
                <a:ea typeface="メイリオ" panose="020B0604030504040204" pitchFamily="50" charset="-128"/>
              </a:rPr>
              <a:t>5</a:t>
            </a:r>
            <a:r>
              <a:rPr kumimoji="1" lang="ja-JP" altLang="en-US" sz="1200" b="1" dirty="0">
                <a:latin typeface="メイリオ" panose="020B0604030504040204" pitchFamily="50" charset="-128"/>
                <a:ea typeface="メイリオ" panose="020B0604030504040204" pitchFamily="50" charset="-128"/>
              </a:rPr>
              <a:t>台</a:t>
            </a:r>
            <a:r>
              <a:rPr kumimoji="1" lang="ja-JP" altLang="en-US" sz="1200" dirty="0">
                <a:latin typeface="メイリオ" panose="020B0604030504040204" pitchFamily="50" charset="-128"/>
                <a:ea typeface="メイリオ" panose="020B0604030504040204" pitchFamily="50" charset="-128"/>
              </a:rPr>
              <a:t>から利用可能</a:t>
            </a:r>
            <a:endParaRPr kumimoji="1" lang="ja-JP" altLang="en-US" sz="1100" dirty="0">
              <a:latin typeface="メイリオ" panose="020B0604030504040204" pitchFamily="50" charset="-128"/>
              <a:ea typeface="メイリオ" panose="020B0604030504040204" pitchFamily="50" charset="-128"/>
            </a:endParaRPr>
          </a:p>
        </p:txBody>
      </p:sp>
      <p:sp>
        <p:nvSpPr>
          <p:cNvPr id="53" name="正方形/長方形 52">
            <a:extLst>
              <a:ext uri="{FF2B5EF4-FFF2-40B4-BE49-F238E27FC236}">
                <a16:creationId xmlns:a16="http://schemas.microsoft.com/office/drawing/2014/main" id="{84F44A85-7A1C-4490-A882-886A0DC95F11}"/>
              </a:ext>
            </a:extLst>
          </p:cNvPr>
          <p:cNvSpPr/>
          <p:nvPr/>
        </p:nvSpPr>
        <p:spPr>
          <a:xfrm>
            <a:off x="3585979" y="6503363"/>
            <a:ext cx="2383022" cy="843821"/>
          </a:xfrm>
          <a:prstGeom prst="rect">
            <a:avLst/>
          </a:prstGeom>
          <a:effectLst/>
        </p:spPr>
        <p:txBody>
          <a:bodyPr wrap="square">
            <a:spAutoFit/>
          </a:bodyPr>
          <a:lstStyle/>
          <a:p>
            <a:pPr algn="ctr">
              <a:lnSpc>
                <a:spcPts val="2000"/>
              </a:lnSpc>
            </a:pPr>
            <a:r>
              <a:rPr lang="ja-JP" altLang="en-US" sz="1100" dirty="0">
                <a:solidFill>
                  <a:schemeClr val="bg1">
                    <a:lumMod val="75000"/>
                    <a:lumOff val="25000"/>
                  </a:schemeClr>
                </a:solidFill>
                <a:latin typeface="メイリオ" panose="020B0604030504040204" pitchFamily="50" charset="-128"/>
                <a:ea typeface="メイリオ" panose="020B0604030504040204" pitchFamily="50" charset="-128"/>
              </a:rPr>
              <a:t>脅威検知時の詳細ログ収集や、</a:t>
            </a:r>
            <a:r>
              <a:rPr lang="en-US" altLang="ja-JP" sz="1100" dirty="0">
                <a:solidFill>
                  <a:schemeClr val="bg1">
                    <a:lumMod val="75000"/>
                    <a:lumOff val="25000"/>
                  </a:schemeClr>
                </a:solidFill>
                <a:latin typeface="メイリオ" panose="020B0604030504040204" pitchFamily="50" charset="-128"/>
                <a:ea typeface="メイリオ" panose="020B0604030504040204" pitchFamily="50" charset="-128"/>
              </a:rPr>
              <a:t>PC</a:t>
            </a:r>
            <a:r>
              <a:rPr lang="ja-JP" altLang="en-US" sz="1100" dirty="0">
                <a:solidFill>
                  <a:schemeClr val="bg1">
                    <a:lumMod val="75000"/>
                    <a:lumOff val="25000"/>
                  </a:schemeClr>
                </a:solidFill>
                <a:latin typeface="メイリオ" panose="020B0604030504040204" pitchFamily="50" charset="-128"/>
                <a:ea typeface="メイリオ" panose="020B0604030504040204" pitchFamily="50" charset="-128"/>
              </a:rPr>
              <a:t>のネットワーク分離など、検知後の初動対応が容易に実現できます</a:t>
            </a:r>
          </a:p>
        </p:txBody>
      </p:sp>
      <p:grpSp>
        <p:nvGrpSpPr>
          <p:cNvPr id="36" name="グループ化 35">
            <a:extLst>
              <a:ext uri="{FF2B5EF4-FFF2-40B4-BE49-F238E27FC236}">
                <a16:creationId xmlns:a16="http://schemas.microsoft.com/office/drawing/2014/main" id="{237E4A27-228F-48DC-8EEF-99149B89DDF1}"/>
              </a:ext>
            </a:extLst>
          </p:cNvPr>
          <p:cNvGrpSpPr/>
          <p:nvPr/>
        </p:nvGrpSpPr>
        <p:grpSpPr>
          <a:xfrm>
            <a:off x="3299453" y="5469738"/>
            <a:ext cx="2956072" cy="338554"/>
            <a:chOff x="3636875" y="6083527"/>
            <a:chExt cx="2956072" cy="338554"/>
          </a:xfrm>
        </p:grpSpPr>
        <p:sp>
          <p:nvSpPr>
            <p:cNvPr id="84" name="フリーフォーム: 図形 83">
              <a:extLst>
                <a:ext uri="{FF2B5EF4-FFF2-40B4-BE49-F238E27FC236}">
                  <a16:creationId xmlns:a16="http://schemas.microsoft.com/office/drawing/2014/main" id="{F0739E67-5714-427C-AD8F-0DD87EE5F399}"/>
                </a:ext>
              </a:extLst>
            </p:cNvPr>
            <p:cNvSpPr/>
            <p:nvPr/>
          </p:nvSpPr>
          <p:spPr>
            <a:xfrm>
              <a:off x="4057650" y="6296025"/>
              <a:ext cx="2124075" cy="66721"/>
            </a:xfrm>
            <a:custGeom>
              <a:avLst/>
              <a:gdLst>
                <a:gd name="connsiteX0" fmla="*/ 0 w 2124075"/>
                <a:gd name="connsiteY0" fmla="*/ 57150 h 66721"/>
                <a:gd name="connsiteX1" fmla="*/ 0 w 2124075"/>
                <a:gd name="connsiteY1" fmla="*/ 57150 h 66721"/>
                <a:gd name="connsiteX2" fmla="*/ 85725 w 2124075"/>
                <a:gd name="connsiteY2" fmla="*/ 66675 h 66721"/>
                <a:gd name="connsiteX3" fmla="*/ 400050 w 2124075"/>
                <a:gd name="connsiteY3" fmla="*/ 47625 h 66721"/>
                <a:gd name="connsiteX4" fmla="*/ 723900 w 2124075"/>
                <a:gd name="connsiteY4" fmla="*/ 28575 h 66721"/>
                <a:gd name="connsiteX5" fmla="*/ 904875 w 2124075"/>
                <a:gd name="connsiteY5" fmla="*/ 9525 h 66721"/>
                <a:gd name="connsiteX6" fmla="*/ 1009650 w 2124075"/>
                <a:gd name="connsiteY6" fmla="*/ 0 h 66721"/>
                <a:gd name="connsiteX7" fmla="*/ 2124075 w 2124075"/>
                <a:gd name="connsiteY7" fmla="*/ 0 h 6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4075" h="66721">
                  <a:moveTo>
                    <a:pt x="0" y="57150"/>
                  </a:moveTo>
                  <a:lnTo>
                    <a:pt x="0" y="57150"/>
                  </a:lnTo>
                  <a:cubicBezTo>
                    <a:pt x="28575" y="60325"/>
                    <a:pt x="56982" y="67359"/>
                    <a:pt x="85725" y="66675"/>
                  </a:cubicBezTo>
                  <a:cubicBezTo>
                    <a:pt x="190663" y="64176"/>
                    <a:pt x="400050" y="47625"/>
                    <a:pt x="400050" y="47625"/>
                  </a:cubicBezTo>
                  <a:cubicBezTo>
                    <a:pt x="578207" y="22174"/>
                    <a:pt x="342802" y="53429"/>
                    <a:pt x="723900" y="28575"/>
                  </a:cubicBezTo>
                  <a:cubicBezTo>
                    <a:pt x="784430" y="24627"/>
                    <a:pt x="844518" y="15561"/>
                    <a:pt x="904875" y="9525"/>
                  </a:cubicBezTo>
                  <a:cubicBezTo>
                    <a:pt x="939770" y="6036"/>
                    <a:pt x="974581" y="0"/>
                    <a:pt x="1009650" y="0"/>
                  </a:cubicBezTo>
                  <a:lnTo>
                    <a:pt x="2124075" y="0"/>
                  </a:lnTo>
                </a:path>
              </a:pathLst>
            </a:custGeom>
            <a:noFill/>
            <a:ln w="254000">
              <a:solidFill>
                <a:srgbClr val="FFFF00">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A0B0456D-37AF-4050-B16D-56C17C11E200}"/>
                </a:ext>
              </a:extLst>
            </p:cNvPr>
            <p:cNvSpPr/>
            <p:nvPr/>
          </p:nvSpPr>
          <p:spPr>
            <a:xfrm>
              <a:off x="3636875" y="6083527"/>
              <a:ext cx="2956072" cy="338554"/>
            </a:xfrm>
            <a:prstGeom prst="rect">
              <a:avLst/>
            </a:prstGeom>
            <a:effectLst/>
          </p:spPr>
          <p:txBody>
            <a:bodyPr wrap="square">
              <a:spAutoFit/>
            </a:bodyPr>
            <a:lstStyle/>
            <a:p>
              <a:pPr algn="ctr">
                <a:lnSpc>
                  <a:spcPts val="2000"/>
                </a:lnSpc>
              </a:pPr>
              <a:r>
                <a:rPr lang="ja-JP" altLang="en-US" sz="1400" b="1" dirty="0">
                  <a:solidFill>
                    <a:schemeClr val="bg1">
                      <a:lumMod val="65000"/>
                      <a:lumOff val="35000"/>
                    </a:schemeClr>
                  </a:solidFill>
                  <a:latin typeface="メイリオ" panose="020B0604030504040204" pitchFamily="50" charset="-128"/>
                  <a:ea typeface="メイリオ" panose="020B0604030504040204" pitchFamily="50" charset="-128"/>
                </a:rPr>
                <a:t>初動対応の容易さ</a:t>
              </a:r>
            </a:p>
          </p:txBody>
        </p:sp>
      </p:grpSp>
      <p:grpSp>
        <p:nvGrpSpPr>
          <p:cNvPr id="37" name="グループ化 36">
            <a:extLst>
              <a:ext uri="{FF2B5EF4-FFF2-40B4-BE49-F238E27FC236}">
                <a16:creationId xmlns:a16="http://schemas.microsoft.com/office/drawing/2014/main" id="{E60D88B2-A1E7-4F5E-8558-99405036AE20}"/>
              </a:ext>
            </a:extLst>
          </p:cNvPr>
          <p:cNvGrpSpPr/>
          <p:nvPr/>
        </p:nvGrpSpPr>
        <p:grpSpPr>
          <a:xfrm>
            <a:off x="405674" y="7737652"/>
            <a:ext cx="2956072" cy="338554"/>
            <a:chOff x="277725" y="8249257"/>
            <a:chExt cx="2956072" cy="338554"/>
          </a:xfrm>
        </p:grpSpPr>
        <p:sp>
          <p:nvSpPr>
            <p:cNvPr id="85" name="フリーフォーム: 図形 84">
              <a:extLst>
                <a:ext uri="{FF2B5EF4-FFF2-40B4-BE49-F238E27FC236}">
                  <a16:creationId xmlns:a16="http://schemas.microsoft.com/office/drawing/2014/main" id="{B55CA7FD-EB07-4F9B-A765-B254896C5966}"/>
                </a:ext>
              </a:extLst>
            </p:cNvPr>
            <p:cNvSpPr/>
            <p:nvPr/>
          </p:nvSpPr>
          <p:spPr>
            <a:xfrm>
              <a:off x="685800" y="8437987"/>
              <a:ext cx="2124075" cy="66721"/>
            </a:xfrm>
            <a:custGeom>
              <a:avLst/>
              <a:gdLst>
                <a:gd name="connsiteX0" fmla="*/ 0 w 2124075"/>
                <a:gd name="connsiteY0" fmla="*/ 57150 h 66721"/>
                <a:gd name="connsiteX1" fmla="*/ 0 w 2124075"/>
                <a:gd name="connsiteY1" fmla="*/ 57150 h 66721"/>
                <a:gd name="connsiteX2" fmla="*/ 85725 w 2124075"/>
                <a:gd name="connsiteY2" fmla="*/ 66675 h 66721"/>
                <a:gd name="connsiteX3" fmla="*/ 400050 w 2124075"/>
                <a:gd name="connsiteY3" fmla="*/ 47625 h 66721"/>
                <a:gd name="connsiteX4" fmla="*/ 723900 w 2124075"/>
                <a:gd name="connsiteY4" fmla="*/ 28575 h 66721"/>
                <a:gd name="connsiteX5" fmla="*/ 904875 w 2124075"/>
                <a:gd name="connsiteY5" fmla="*/ 9525 h 66721"/>
                <a:gd name="connsiteX6" fmla="*/ 1009650 w 2124075"/>
                <a:gd name="connsiteY6" fmla="*/ 0 h 66721"/>
                <a:gd name="connsiteX7" fmla="*/ 2124075 w 2124075"/>
                <a:gd name="connsiteY7" fmla="*/ 0 h 6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4075" h="66721">
                  <a:moveTo>
                    <a:pt x="0" y="57150"/>
                  </a:moveTo>
                  <a:lnTo>
                    <a:pt x="0" y="57150"/>
                  </a:lnTo>
                  <a:cubicBezTo>
                    <a:pt x="28575" y="60325"/>
                    <a:pt x="56982" y="67359"/>
                    <a:pt x="85725" y="66675"/>
                  </a:cubicBezTo>
                  <a:cubicBezTo>
                    <a:pt x="190663" y="64176"/>
                    <a:pt x="400050" y="47625"/>
                    <a:pt x="400050" y="47625"/>
                  </a:cubicBezTo>
                  <a:cubicBezTo>
                    <a:pt x="578207" y="22174"/>
                    <a:pt x="342802" y="53429"/>
                    <a:pt x="723900" y="28575"/>
                  </a:cubicBezTo>
                  <a:cubicBezTo>
                    <a:pt x="784430" y="24627"/>
                    <a:pt x="844518" y="15561"/>
                    <a:pt x="904875" y="9525"/>
                  </a:cubicBezTo>
                  <a:cubicBezTo>
                    <a:pt x="939770" y="6036"/>
                    <a:pt x="974581" y="0"/>
                    <a:pt x="1009650" y="0"/>
                  </a:cubicBezTo>
                  <a:lnTo>
                    <a:pt x="2124075" y="0"/>
                  </a:lnTo>
                </a:path>
              </a:pathLst>
            </a:custGeom>
            <a:noFill/>
            <a:ln w="254000">
              <a:solidFill>
                <a:srgbClr val="FFFF00">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9A2A2349-4BC0-495F-9458-5A57CEFD3F8B}"/>
                </a:ext>
              </a:extLst>
            </p:cNvPr>
            <p:cNvSpPr/>
            <p:nvPr/>
          </p:nvSpPr>
          <p:spPr>
            <a:xfrm>
              <a:off x="277725" y="8249257"/>
              <a:ext cx="2956072" cy="338554"/>
            </a:xfrm>
            <a:prstGeom prst="rect">
              <a:avLst/>
            </a:prstGeom>
            <a:effectLst/>
          </p:spPr>
          <p:txBody>
            <a:bodyPr wrap="square">
              <a:spAutoFit/>
            </a:bodyPr>
            <a:lstStyle/>
            <a:p>
              <a:pPr algn="ctr">
                <a:lnSpc>
                  <a:spcPts val="2000"/>
                </a:lnSpc>
              </a:pPr>
              <a:r>
                <a:rPr lang="ja-JP" altLang="en-US" sz="1400" b="1" dirty="0">
                  <a:solidFill>
                    <a:schemeClr val="bg1">
                      <a:lumMod val="65000"/>
                      <a:lumOff val="35000"/>
                    </a:schemeClr>
                  </a:solidFill>
                  <a:latin typeface="メイリオ" panose="020B0604030504040204" pitchFamily="50" charset="-128"/>
                  <a:ea typeface="メイリオ" panose="020B0604030504040204" pitchFamily="50" charset="-128"/>
                </a:rPr>
                <a:t>マルチ</a:t>
              </a:r>
              <a:r>
                <a:rPr lang="en-US" altLang="ja-JP" sz="1400" b="1" dirty="0">
                  <a:solidFill>
                    <a:schemeClr val="bg1">
                      <a:lumMod val="65000"/>
                      <a:lumOff val="35000"/>
                    </a:schemeClr>
                  </a:solidFill>
                  <a:latin typeface="メイリオ" panose="020B0604030504040204" pitchFamily="50" charset="-128"/>
                  <a:ea typeface="メイリオ" panose="020B0604030504040204" pitchFamily="50" charset="-128"/>
                </a:rPr>
                <a:t>OS</a:t>
              </a:r>
              <a:r>
                <a:rPr lang="ja-JP" altLang="en-US" sz="1400" b="1" dirty="0">
                  <a:solidFill>
                    <a:schemeClr val="bg1">
                      <a:lumMod val="65000"/>
                      <a:lumOff val="35000"/>
                    </a:schemeClr>
                  </a:solidFill>
                  <a:latin typeface="メイリオ" panose="020B0604030504040204" pitchFamily="50" charset="-128"/>
                  <a:ea typeface="メイリオ" panose="020B0604030504040204" pitchFamily="50" charset="-128"/>
                </a:rPr>
                <a:t>対応</a:t>
              </a:r>
            </a:p>
          </p:txBody>
        </p:sp>
      </p:grpSp>
      <p:grpSp>
        <p:nvGrpSpPr>
          <p:cNvPr id="88" name="グループ化 87">
            <a:extLst>
              <a:ext uri="{FF2B5EF4-FFF2-40B4-BE49-F238E27FC236}">
                <a16:creationId xmlns:a16="http://schemas.microsoft.com/office/drawing/2014/main" id="{084E5F03-EAAE-4BEE-AB3D-DD1B2FB714CF}"/>
              </a:ext>
            </a:extLst>
          </p:cNvPr>
          <p:cNvGrpSpPr/>
          <p:nvPr/>
        </p:nvGrpSpPr>
        <p:grpSpPr>
          <a:xfrm>
            <a:off x="3299453" y="7737652"/>
            <a:ext cx="2956072" cy="338554"/>
            <a:chOff x="3636875" y="8249257"/>
            <a:chExt cx="2956072" cy="338554"/>
          </a:xfrm>
        </p:grpSpPr>
        <p:sp>
          <p:nvSpPr>
            <p:cNvPr id="86" name="フリーフォーム: 図形 85">
              <a:extLst>
                <a:ext uri="{FF2B5EF4-FFF2-40B4-BE49-F238E27FC236}">
                  <a16:creationId xmlns:a16="http://schemas.microsoft.com/office/drawing/2014/main" id="{7E5AC2FA-492E-44F8-A827-EE08981367F8}"/>
                </a:ext>
              </a:extLst>
            </p:cNvPr>
            <p:cNvSpPr/>
            <p:nvPr/>
          </p:nvSpPr>
          <p:spPr>
            <a:xfrm>
              <a:off x="4057650" y="8437987"/>
              <a:ext cx="2124075" cy="66721"/>
            </a:xfrm>
            <a:custGeom>
              <a:avLst/>
              <a:gdLst>
                <a:gd name="connsiteX0" fmla="*/ 0 w 2124075"/>
                <a:gd name="connsiteY0" fmla="*/ 57150 h 66721"/>
                <a:gd name="connsiteX1" fmla="*/ 0 w 2124075"/>
                <a:gd name="connsiteY1" fmla="*/ 57150 h 66721"/>
                <a:gd name="connsiteX2" fmla="*/ 85725 w 2124075"/>
                <a:gd name="connsiteY2" fmla="*/ 66675 h 66721"/>
                <a:gd name="connsiteX3" fmla="*/ 400050 w 2124075"/>
                <a:gd name="connsiteY3" fmla="*/ 47625 h 66721"/>
                <a:gd name="connsiteX4" fmla="*/ 723900 w 2124075"/>
                <a:gd name="connsiteY4" fmla="*/ 28575 h 66721"/>
                <a:gd name="connsiteX5" fmla="*/ 904875 w 2124075"/>
                <a:gd name="connsiteY5" fmla="*/ 9525 h 66721"/>
                <a:gd name="connsiteX6" fmla="*/ 1009650 w 2124075"/>
                <a:gd name="connsiteY6" fmla="*/ 0 h 66721"/>
                <a:gd name="connsiteX7" fmla="*/ 2124075 w 2124075"/>
                <a:gd name="connsiteY7" fmla="*/ 0 h 6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4075" h="66721">
                  <a:moveTo>
                    <a:pt x="0" y="57150"/>
                  </a:moveTo>
                  <a:lnTo>
                    <a:pt x="0" y="57150"/>
                  </a:lnTo>
                  <a:cubicBezTo>
                    <a:pt x="28575" y="60325"/>
                    <a:pt x="56982" y="67359"/>
                    <a:pt x="85725" y="66675"/>
                  </a:cubicBezTo>
                  <a:cubicBezTo>
                    <a:pt x="190663" y="64176"/>
                    <a:pt x="400050" y="47625"/>
                    <a:pt x="400050" y="47625"/>
                  </a:cubicBezTo>
                  <a:cubicBezTo>
                    <a:pt x="578207" y="22174"/>
                    <a:pt x="342802" y="53429"/>
                    <a:pt x="723900" y="28575"/>
                  </a:cubicBezTo>
                  <a:cubicBezTo>
                    <a:pt x="784430" y="24627"/>
                    <a:pt x="844518" y="15561"/>
                    <a:pt x="904875" y="9525"/>
                  </a:cubicBezTo>
                  <a:cubicBezTo>
                    <a:pt x="939770" y="6036"/>
                    <a:pt x="974581" y="0"/>
                    <a:pt x="1009650" y="0"/>
                  </a:cubicBezTo>
                  <a:lnTo>
                    <a:pt x="2124075" y="0"/>
                  </a:lnTo>
                </a:path>
              </a:pathLst>
            </a:custGeom>
            <a:noFill/>
            <a:ln w="254000">
              <a:solidFill>
                <a:srgbClr val="FFFF00">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id="{AA3FDB5E-7964-435E-BA9D-4253BF99BFF7}"/>
                </a:ext>
              </a:extLst>
            </p:cNvPr>
            <p:cNvSpPr/>
            <p:nvPr/>
          </p:nvSpPr>
          <p:spPr>
            <a:xfrm>
              <a:off x="3636875" y="8249257"/>
              <a:ext cx="2956072" cy="338554"/>
            </a:xfrm>
            <a:prstGeom prst="rect">
              <a:avLst/>
            </a:prstGeom>
            <a:effectLst/>
          </p:spPr>
          <p:txBody>
            <a:bodyPr wrap="square">
              <a:spAutoFit/>
            </a:bodyPr>
            <a:lstStyle/>
            <a:p>
              <a:pPr algn="ctr">
                <a:lnSpc>
                  <a:spcPts val="2000"/>
                </a:lnSpc>
              </a:pPr>
              <a:r>
                <a:rPr lang="ja-JP" altLang="en-US" sz="1400" b="1" dirty="0">
                  <a:solidFill>
                    <a:schemeClr val="bg1">
                      <a:lumMod val="65000"/>
                      <a:lumOff val="35000"/>
                    </a:schemeClr>
                  </a:solidFill>
                  <a:latin typeface="メイリオ" panose="020B0604030504040204" pitchFamily="50" charset="-128"/>
                  <a:ea typeface="メイリオ" panose="020B0604030504040204" pitchFamily="50" charset="-128"/>
                </a:rPr>
                <a:t>誤検知の少なさ</a:t>
              </a:r>
            </a:p>
          </p:txBody>
        </p:sp>
      </p:grpSp>
      <p:sp>
        <p:nvSpPr>
          <p:cNvPr id="41" name="正方形/長方形 40">
            <a:extLst>
              <a:ext uri="{FF2B5EF4-FFF2-40B4-BE49-F238E27FC236}">
                <a16:creationId xmlns:a16="http://schemas.microsoft.com/office/drawing/2014/main" id="{559DB652-9AC6-4BF1-9DA0-8012CE6E2089}"/>
              </a:ext>
            </a:extLst>
          </p:cNvPr>
          <p:cNvSpPr/>
          <p:nvPr/>
        </p:nvSpPr>
        <p:spPr>
          <a:xfrm>
            <a:off x="668620" y="6503363"/>
            <a:ext cx="2430180" cy="851515"/>
          </a:xfrm>
          <a:prstGeom prst="rect">
            <a:avLst/>
          </a:prstGeom>
          <a:effectLst/>
        </p:spPr>
        <p:txBody>
          <a:bodyPr wrap="square">
            <a:spAutoFit/>
          </a:bodyPr>
          <a:lstStyle/>
          <a:p>
            <a:pPr algn="ctr">
              <a:lnSpc>
                <a:spcPts val="2000"/>
              </a:lnSpc>
            </a:pPr>
            <a:r>
              <a:rPr lang="ja-JP" altLang="en-US" sz="1100" dirty="0">
                <a:solidFill>
                  <a:schemeClr val="bg1">
                    <a:lumMod val="75000"/>
                    <a:lumOff val="25000"/>
                  </a:schemeClr>
                </a:solidFill>
                <a:latin typeface="メイリオ" panose="020B0604030504040204" pitchFamily="50" charset="-128"/>
                <a:ea typeface="メイリオ" panose="020B0604030504040204" pitchFamily="50" charset="-128"/>
              </a:rPr>
              <a:t>ディープラーニングの特許技術を活用した予測検知防御で、マルウェア実行前に検知・隔離します 　　　　</a:t>
            </a:r>
          </a:p>
        </p:txBody>
      </p:sp>
      <p:grpSp>
        <p:nvGrpSpPr>
          <p:cNvPr id="35" name="グループ化 34">
            <a:extLst>
              <a:ext uri="{FF2B5EF4-FFF2-40B4-BE49-F238E27FC236}">
                <a16:creationId xmlns:a16="http://schemas.microsoft.com/office/drawing/2014/main" id="{583E6784-F795-483A-886C-A215D4D54D1C}"/>
              </a:ext>
            </a:extLst>
          </p:cNvPr>
          <p:cNvGrpSpPr/>
          <p:nvPr/>
        </p:nvGrpSpPr>
        <p:grpSpPr>
          <a:xfrm>
            <a:off x="405674" y="5469738"/>
            <a:ext cx="2956072" cy="338554"/>
            <a:chOff x="277725" y="6393047"/>
            <a:chExt cx="2956072" cy="338554"/>
          </a:xfrm>
        </p:grpSpPr>
        <p:sp>
          <p:nvSpPr>
            <p:cNvPr id="25" name="フリーフォーム: 図形 24">
              <a:extLst>
                <a:ext uri="{FF2B5EF4-FFF2-40B4-BE49-F238E27FC236}">
                  <a16:creationId xmlns:a16="http://schemas.microsoft.com/office/drawing/2014/main" id="{DB27C27D-97D9-49C6-9550-99E092C167A5}"/>
                </a:ext>
              </a:extLst>
            </p:cNvPr>
            <p:cNvSpPr/>
            <p:nvPr/>
          </p:nvSpPr>
          <p:spPr>
            <a:xfrm>
              <a:off x="685800" y="6600430"/>
              <a:ext cx="2124075" cy="66721"/>
            </a:xfrm>
            <a:custGeom>
              <a:avLst/>
              <a:gdLst>
                <a:gd name="connsiteX0" fmla="*/ 0 w 2124075"/>
                <a:gd name="connsiteY0" fmla="*/ 57150 h 66721"/>
                <a:gd name="connsiteX1" fmla="*/ 0 w 2124075"/>
                <a:gd name="connsiteY1" fmla="*/ 57150 h 66721"/>
                <a:gd name="connsiteX2" fmla="*/ 85725 w 2124075"/>
                <a:gd name="connsiteY2" fmla="*/ 66675 h 66721"/>
                <a:gd name="connsiteX3" fmla="*/ 400050 w 2124075"/>
                <a:gd name="connsiteY3" fmla="*/ 47625 h 66721"/>
                <a:gd name="connsiteX4" fmla="*/ 723900 w 2124075"/>
                <a:gd name="connsiteY4" fmla="*/ 28575 h 66721"/>
                <a:gd name="connsiteX5" fmla="*/ 904875 w 2124075"/>
                <a:gd name="connsiteY5" fmla="*/ 9525 h 66721"/>
                <a:gd name="connsiteX6" fmla="*/ 1009650 w 2124075"/>
                <a:gd name="connsiteY6" fmla="*/ 0 h 66721"/>
                <a:gd name="connsiteX7" fmla="*/ 2124075 w 2124075"/>
                <a:gd name="connsiteY7" fmla="*/ 0 h 6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4075" h="66721">
                  <a:moveTo>
                    <a:pt x="0" y="57150"/>
                  </a:moveTo>
                  <a:lnTo>
                    <a:pt x="0" y="57150"/>
                  </a:lnTo>
                  <a:cubicBezTo>
                    <a:pt x="28575" y="60325"/>
                    <a:pt x="56982" y="67359"/>
                    <a:pt x="85725" y="66675"/>
                  </a:cubicBezTo>
                  <a:cubicBezTo>
                    <a:pt x="190663" y="64176"/>
                    <a:pt x="400050" y="47625"/>
                    <a:pt x="400050" y="47625"/>
                  </a:cubicBezTo>
                  <a:cubicBezTo>
                    <a:pt x="578207" y="22174"/>
                    <a:pt x="342802" y="53429"/>
                    <a:pt x="723900" y="28575"/>
                  </a:cubicBezTo>
                  <a:cubicBezTo>
                    <a:pt x="784430" y="24627"/>
                    <a:pt x="844518" y="15561"/>
                    <a:pt x="904875" y="9525"/>
                  </a:cubicBezTo>
                  <a:cubicBezTo>
                    <a:pt x="939770" y="6036"/>
                    <a:pt x="974581" y="0"/>
                    <a:pt x="1009650" y="0"/>
                  </a:cubicBezTo>
                  <a:lnTo>
                    <a:pt x="2124075" y="0"/>
                  </a:lnTo>
                </a:path>
              </a:pathLst>
            </a:custGeom>
            <a:noFill/>
            <a:ln w="254000">
              <a:solidFill>
                <a:srgbClr val="FFFF00">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327489D7-39DD-4607-AAF3-3DE286C7EC4E}"/>
                </a:ext>
              </a:extLst>
            </p:cNvPr>
            <p:cNvSpPr/>
            <p:nvPr/>
          </p:nvSpPr>
          <p:spPr>
            <a:xfrm>
              <a:off x="277725" y="6393047"/>
              <a:ext cx="2956072" cy="338554"/>
            </a:xfrm>
            <a:prstGeom prst="rect">
              <a:avLst/>
            </a:prstGeom>
            <a:effectLst/>
          </p:spPr>
          <p:txBody>
            <a:bodyPr wrap="square">
              <a:spAutoFit/>
            </a:bodyPr>
            <a:lstStyle/>
            <a:p>
              <a:pPr algn="ctr">
                <a:lnSpc>
                  <a:spcPts val="2000"/>
                </a:lnSpc>
              </a:pPr>
              <a:r>
                <a:rPr lang="ja-JP" altLang="en-US" sz="1400" b="1" dirty="0">
                  <a:solidFill>
                    <a:schemeClr val="bg1">
                      <a:lumMod val="65000"/>
                      <a:lumOff val="35000"/>
                    </a:schemeClr>
                  </a:solidFill>
                  <a:latin typeface="メイリオ" panose="020B0604030504040204" pitchFamily="50" charset="-128"/>
                  <a:ea typeface="メイリオ" panose="020B0604030504040204" pitchFamily="50" charset="-128"/>
                </a:rPr>
                <a:t>特許技術による予測防御</a:t>
              </a:r>
            </a:p>
          </p:txBody>
        </p:sp>
      </p:grpSp>
      <p:pic>
        <p:nvPicPr>
          <p:cNvPr id="29" name="図 28" descr="アイコン&#10;&#10;自動的に生成された説明">
            <a:extLst>
              <a:ext uri="{FF2B5EF4-FFF2-40B4-BE49-F238E27FC236}">
                <a16:creationId xmlns:a16="http://schemas.microsoft.com/office/drawing/2014/main" id="{ECFE764F-685F-44F6-B542-E3E3A6AFC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527" y="5938122"/>
            <a:ext cx="538367" cy="538367"/>
          </a:xfrm>
          <a:prstGeom prst="rect">
            <a:avLst/>
          </a:prstGeom>
        </p:spPr>
      </p:pic>
      <p:pic>
        <p:nvPicPr>
          <p:cNvPr id="87" name="図 86">
            <a:extLst>
              <a:ext uri="{FF2B5EF4-FFF2-40B4-BE49-F238E27FC236}">
                <a16:creationId xmlns:a16="http://schemas.microsoft.com/office/drawing/2014/main" id="{A33DD484-D538-45CD-84EB-BF68959B47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08306" y="5938122"/>
            <a:ext cx="538367" cy="538367"/>
          </a:xfrm>
          <a:prstGeom prst="rect">
            <a:avLst/>
          </a:prstGeom>
        </p:spPr>
      </p:pic>
      <p:pic>
        <p:nvPicPr>
          <p:cNvPr id="100" name="図 99">
            <a:extLst>
              <a:ext uri="{FF2B5EF4-FFF2-40B4-BE49-F238E27FC236}">
                <a16:creationId xmlns:a16="http://schemas.microsoft.com/office/drawing/2014/main" id="{8F86494A-AF27-4BE0-BE5D-94DF3111DDC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33804" y="8242049"/>
            <a:ext cx="487370" cy="487370"/>
          </a:xfrm>
          <a:prstGeom prst="rect">
            <a:avLst/>
          </a:prstGeom>
        </p:spPr>
      </p:pic>
      <p:grpSp>
        <p:nvGrpSpPr>
          <p:cNvPr id="9" name="グループ化 8">
            <a:extLst>
              <a:ext uri="{FF2B5EF4-FFF2-40B4-BE49-F238E27FC236}">
                <a16:creationId xmlns:a16="http://schemas.microsoft.com/office/drawing/2014/main" id="{1C6B602D-8BF4-4D7B-980F-A461FFA1E174}"/>
              </a:ext>
            </a:extLst>
          </p:cNvPr>
          <p:cNvGrpSpPr/>
          <p:nvPr/>
        </p:nvGrpSpPr>
        <p:grpSpPr>
          <a:xfrm>
            <a:off x="1484340" y="8226420"/>
            <a:ext cx="872924" cy="538367"/>
            <a:chOff x="1484340" y="8226420"/>
            <a:chExt cx="872924" cy="538367"/>
          </a:xfrm>
        </p:grpSpPr>
        <p:grpSp>
          <p:nvGrpSpPr>
            <p:cNvPr id="92" name="グループ化 91">
              <a:extLst>
                <a:ext uri="{FF2B5EF4-FFF2-40B4-BE49-F238E27FC236}">
                  <a16:creationId xmlns:a16="http://schemas.microsoft.com/office/drawing/2014/main" id="{7623EC55-F593-4151-B66A-7F01CF030081}"/>
                </a:ext>
              </a:extLst>
            </p:cNvPr>
            <p:cNvGrpSpPr/>
            <p:nvPr/>
          </p:nvGrpSpPr>
          <p:grpSpPr>
            <a:xfrm>
              <a:off x="2143758" y="8486244"/>
              <a:ext cx="213506" cy="213506"/>
              <a:chOff x="2087457" y="7877460"/>
              <a:chExt cx="269665" cy="269665"/>
            </a:xfrm>
          </p:grpSpPr>
          <p:sp>
            <p:nvSpPr>
              <p:cNvPr id="89" name="正方形/長方形 88">
                <a:extLst>
                  <a:ext uri="{FF2B5EF4-FFF2-40B4-BE49-F238E27FC236}">
                    <a16:creationId xmlns:a16="http://schemas.microsoft.com/office/drawing/2014/main" id="{900E27F4-23B9-4DF6-A819-941666EA942C}"/>
                  </a:ext>
                </a:extLst>
              </p:cNvPr>
              <p:cNvSpPr/>
              <p:nvPr/>
            </p:nvSpPr>
            <p:spPr>
              <a:xfrm>
                <a:off x="2139739" y="7888467"/>
                <a:ext cx="165100" cy="24765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1" name="図 90">
                <a:extLst>
                  <a:ext uri="{FF2B5EF4-FFF2-40B4-BE49-F238E27FC236}">
                    <a16:creationId xmlns:a16="http://schemas.microsoft.com/office/drawing/2014/main" id="{ECF631C1-9DC1-41A4-9DCD-F3FC016F586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087457" y="7877460"/>
                <a:ext cx="269665" cy="269665"/>
              </a:xfrm>
              <a:prstGeom prst="rect">
                <a:avLst/>
              </a:prstGeom>
            </p:spPr>
          </p:pic>
        </p:grpSp>
        <p:grpSp>
          <p:nvGrpSpPr>
            <p:cNvPr id="7" name="グループ化 6">
              <a:extLst>
                <a:ext uri="{FF2B5EF4-FFF2-40B4-BE49-F238E27FC236}">
                  <a16:creationId xmlns:a16="http://schemas.microsoft.com/office/drawing/2014/main" id="{216F6782-81FC-4FA4-BBC1-994DDCDF6711}"/>
                </a:ext>
              </a:extLst>
            </p:cNvPr>
            <p:cNvGrpSpPr/>
            <p:nvPr/>
          </p:nvGrpSpPr>
          <p:grpSpPr>
            <a:xfrm>
              <a:off x="1667078" y="8226420"/>
              <a:ext cx="538367" cy="538367"/>
              <a:chOff x="1619512" y="8226584"/>
              <a:chExt cx="538367" cy="538367"/>
            </a:xfrm>
          </p:grpSpPr>
          <p:sp>
            <p:nvSpPr>
              <p:cNvPr id="4" name="正方形/長方形 3">
                <a:extLst>
                  <a:ext uri="{FF2B5EF4-FFF2-40B4-BE49-F238E27FC236}">
                    <a16:creationId xmlns:a16="http://schemas.microsoft.com/office/drawing/2014/main" id="{303BAAC5-C64A-43B0-AC22-3CD8496C12F8}"/>
                  </a:ext>
                </a:extLst>
              </p:cNvPr>
              <p:cNvSpPr/>
              <p:nvPr/>
            </p:nvSpPr>
            <p:spPr>
              <a:xfrm>
                <a:off x="1671638" y="8346694"/>
                <a:ext cx="417297" cy="302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0" name="図 89">
                <a:extLst>
                  <a:ext uri="{FF2B5EF4-FFF2-40B4-BE49-F238E27FC236}">
                    <a16:creationId xmlns:a16="http://schemas.microsoft.com/office/drawing/2014/main" id="{7FF37D77-7D2B-4731-B695-60DA52CD66A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619512" y="8226584"/>
                <a:ext cx="538367" cy="538367"/>
              </a:xfrm>
              <a:prstGeom prst="rect">
                <a:avLst/>
              </a:prstGeom>
            </p:spPr>
          </p:pic>
        </p:grpSp>
        <p:grpSp>
          <p:nvGrpSpPr>
            <p:cNvPr id="97" name="グループ化 96">
              <a:extLst>
                <a:ext uri="{FF2B5EF4-FFF2-40B4-BE49-F238E27FC236}">
                  <a16:creationId xmlns:a16="http://schemas.microsoft.com/office/drawing/2014/main" id="{A557E98D-78B9-487C-92EE-CF2AEAAD60CD}"/>
                </a:ext>
              </a:extLst>
            </p:cNvPr>
            <p:cNvGrpSpPr/>
            <p:nvPr/>
          </p:nvGrpSpPr>
          <p:grpSpPr>
            <a:xfrm>
              <a:off x="1484340" y="8405849"/>
              <a:ext cx="341157" cy="341157"/>
              <a:chOff x="692867" y="7785472"/>
              <a:chExt cx="325883" cy="325883"/>
            </a:xfrm>
          </p:grpSpPr>
          <p:sp>
            <p:nvSpPr>
              <p:cNvPr id="96" name="正方形/長方形 95">
                <a:extLst>
                  <a:ext uri="{FF2B5EF4-FFF2-40B4-BE49-F238E27FC236}">
                    <a16:creationId xmlns:a16="http://schemas.microsoft.com/office/drawing/2014/main" id="{47D7E217-9159-4328-BAFC-01D40B135BB3}"/>
                  </a:ext>
                </a:extLst>
              </p:cNvPr>
              <p:cNvSpPr/>
              <p:nvPr/>
            </p:nvSpPr>
            <p:spPr>
              <a:xfrm>
                <a:off x="702392" y="7850981"/>
                <a:ext cx="302496" cy="20002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5" name="図 94" descr="図形&#10;&#10;自動的に生成された説明">
                <a:extLst>
                  <a:ext uri="{FF2B5EF4-FFF2-40B4-BE49-F238E27FC236}">
                    <a16:creationId xmlns:a16="http://schemas.microsoft.com/office/drawing/2014/main" id="{DEACF820-E013-428A-A0F1-11637A108B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867" y="7785472"/>
                <a:ext cx="325883" cy="325883"/>
              </a:xfrm>
              <a:prstGeom prst="rect">
                <a:avLst/>
              </a:prstGeom>
            </p:spPr>
          </p:pic>
        </p:grpSp>
      </p:grpSp>
      <p:pic>
        <p:nvPicPr>
          <p:cNvPr id="11" name="図 10" descr="図形&#10;&#10;中程度の精度で自動的に生成された説明">
            <a:extLst>
              <a:ext uri="{FF2B5EF4-FFF2-40B4-BE49-F238E27FC236}">
                <a16:creationId xmlns:a16="http://schemas.microsoft.com/office/drawing/2014/main" id="{FCD2A53C-9EC4-3C61-D8C8-5143FF09BC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575" y="731899"/>
            <a:ext cx="5684850" cy="892520"/>
          </a:xfrm>
          <a:prstGeom prst="rect">
            <a:avLst/>
          </a:prstGeom>
        </p:spPr>
      </p:pic>
      <p:pic>
        <p:nvPicPr>
          <p:cNvPr id="13" name="Picture 8">
            <a:extLst>
              <a:ext uri="{FF2B5EF4-FFF2-40B4-BE49-F238E27FC236}">
                <a16:creationId xmlns:a16="http://schemas.microsoft.com/office/drawing/2014/main" id="{DE6DDAE9-AE35-EFBF-1D4A-6140C883E1D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2597"/>
          <a:stretch/>
        </p:blipFill>
        <p:spPr bwMode="auto">
          <a:xfrm>
            <a:off x="5899884" y="143781"/>
            <a:ext cx="782426" cy="26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553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図 221">
            <a:extLst>
              <a:ext uri="{FF2B5EF4-FFF2-40B4-BE49-F238E27FC236}">
                <a16:creationId xmlns:a16="http://schemas.microsoft.com/office/drawing/2014/main" id="{7E716647-A591-44AA-AC56-31EC673E172E}"/>
              </a:ext>
            </a:extLst>
          </p:cNvPr>
          <p:cNvPicPr>
            <a:picLocks noChangeAspect="1"/>
          </p:cNvPicPr>
          <p:nvPr/>
        </p:nvPicPr>
        <p:blipFill>
          <a:blip r:embed="rId2"/>
          <a:stretch>
            <a:fillRect/>
          </a:stretch>
        </p:blipFill>
        <p:spPr>
          <a:xfrm>
            <a:off x="-14869" y="-174819"/>
            <a:ext cx="7001328" cy="10206162"/>
          </a:xfrm>
          <a:prstGeom prst="rect">
            <a:avLst/>
          </a:prstGeom>
        </p:spPr>
      </p:pic>
      <p:sp>
        <p:nvSpPr>
          <p:cNvPr id="112" name="四角形: 角を丸くする 111">
            <a:extLst>
              <a:ext uri="{FF2B5EF4-FFF2-40B4-BE49-F238E27FC236}">
                <a16:creationId xmlns:a16="http://schemas.microsoft.com/office/drawing/2014/main" id="{CEB04334-45DF-431F-96E1-F22ED52A5258}"/>
              </a:ext>
            </a:extLst>
          </p:cNvPr>
          <p:cNvSpPr/>
          <p:nvPr/>
        </p:nvSpPr>
        <p:spPr>
          <a:xfrm>
            <a:off x="235908" y="6686550"/>
            <a:ext cx="6496367" cy="1928954"/>
          </a:xfrm>
          <a:prstGeom prst="roundRect">
            <a:avLst>
              <a:gd name="adj" fmla="val 1274"/>
            </a:avLst>
          </a:prstGeom>
          <a:solidFill>
            <a:schemeClr val="bg1"/>
          </a:solidFill>
          <a:ln>
            <a:solidFill>
              <a:srgbClr val="F1F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BB914ECE-74B4-4344-8F7A-3C9418B00046}"/>
              </a:ext>
            </a:extLst>
          </p:cNvPr>
          <p:cNvSpPr/>
          <p:nvPr/>
        </p:nvSpPr>
        <p:spPr>
          <a:xfrm>
            <a:off x="220233" y="154293"/>
            <a:ext cx="6496367" cy="6476868"/>
          </a:xfrm>
          <a:prstGeom prst="roundRect">
            <a:avLst>
              <a:gd name="adj" fmla="val 1274"/>
            </a:avLst>
          </a:prstGeom>
          <a:solidFill>
            <a:schemeClr val="bg1"/>
          </a:solidFill>
          <a:ln>
            <a:solidFill>
              <a:srgbClr val="F1F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8" name="四角形: 角を丸くする 7">
            <a:extLst>
              <a:ext uri="{FF2B5EF4-FFF2-40B4-BE49-F238E27FC236}">
                <a16:creationId xmlns:a16="http://schemas.microsoft.com/office/drawing/2014/main" id="{D20727FA-C69A-4DBD-96E7-E3DBBD137136}"/>
              </a:ext>
            </a:extLst>
          </p:cNvPr>
          <p:cNvSpPr/>
          <p:nvPr/>
        </p:nvSpPr>
        <p:spPr>
          <a:xfrm>
            <a:off x="4204639" y="8719170"/>
            <a:ext cx="2510282" cy="1134631"/>
          </a:xfrm>
          <a:prstGeom prst="roundRect">
            <a:avLst>
              <a:gd name="adj" fmla="val 729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algn="ctr" rtl="0" fontAlgn="base">
              <a:spcBef>
                <a:spcPct val="0"/>
              </a:spcBef>
              <a:spcAft>
                <a:spcPct val="0"/>
              </a:spcAft>
              <a:defRPr kumimoji="1" sz="1600" kern="1200">
                <a:solidFill>
                  <a:schemeClr val="lt1"/>
                </a:solidFill>
                <a:latin typeface="+mn-lt"/>
                <a:ea typeface="+mn-ea"/>
                <a:cs typeface="+mn-cs"/>
              </a:defRPr>
            </a:lvl1pPr>
            <a:lvl2pPr marL="457200" algn="ctr" rtl="0" fontAlgn="base">
              <a:spcBef>
                <a:spcPct val="0"/>
              </a:spcBef>
              <a:spcAft>
                <a:spcPct val="0"/>
              </a:spcAft>
              <a:defRPr kumimoji="1" sz="1600" kern="1200">
                <a:solidFill>
                  <a:schemeClr val="lt1"/>
                </a:solidFill>
                <a:latin typeface="+mn-lt"/>
                <a:ea typeface="+mn-ea"/>
                <a:cs typeface="+mn-cs"/>
              </a:defRPr>
            </a:lvl2pPr>
            <a:lvl3pPr marL="914400" algn="ctr" rtl="0" fontAlgn="base">
              <a:spcBef>
                <a:spcPct val="0"/>
              </a:spcBef>
              <a:spcAft>
                <a:spcPct val="0"/>
              </a:spcAft>
              <a:defRPr kumimoji="1" sz="1600" kern="1200">
                <a:solidFill>
                  <a:schemeClr val="lt1"/>
                </a:solidFill>
                <a:latin typeface="+mn-lt"/>
                <a:ea typeface="+mn-ea"/>
                <a:cs typeface="+mn-cs"/>
              </a:defRPr>
            </a:lvl3pPr>
            <a:lvl4pPr marL="1371600" algn="ctr" rtl="0" fontAlgn="base">
              <a:spcBef>
                <a:spcPct val="0"/>
              </a:spcBef>
              <a:spcAft>
                <a:spcPct val="0"/>
              </a:spcAft>
              <a:defRPr kumimoji="1" sz="1600" kern="1200">
                <a:solidFill>
                  <a:schemeClr val="lt1"/>
                </a:solidFill>
                <a:latin typeface="+mn-lt"/>
                <a:ea typeface="+mn-ea"/>
                <a:cs typeface="+mn-cs"/>
              </a:defRPr>
            </a:lvl4pPr>
            <a:lvl5pPr marL="1828800" algn="ctr" rtl="0" fontAlgn="base">
              <a:spcBef>
                <a:spcPct val="0"/>
              </a:spcBef>
              <a:spcAft>
                <a:spcPct val="0"/>
              </a:spcAft>
              <a:defRPr kumimoji="1" sz="1600" kern="1200">
                <a:solidFill>
                  <a:schemeClr val="lt1"/>
                </a:solidFill>
                <a:latin typeface="+mn-lt"/>
                <a:ea typeface="+mn-ea"/>
                <a:cs typeface="+mn-cs"/>
              </a:defRPr>
            </a:lvl5pPr>
            <a:lvl6pPr marL="2286000" algn="l" defTabSz="914400" rtl="0" eaLnBrk="1" latinLnBrk="0" hangingPunct="1">
              <a:defRPr kumimoji="1" sz="1600" kern="1200">
                <a:solidFill>
                  <a:schemeClr val="lt1"/>
                </a:solidFill>
                <a:latin typeface="+mn-lt"/>
                <a:ea typeface="+mn-ea"/>
                <a:cs typeface="+mn-cs"/>
              </a:defRPr>
            </a:lvl6pPr>
            <a:lvl7pPr marL="2743200" algn="l" defTabSz="914400" rtl="0" eaLnBrk="1" latinLnBrk="0" hangingPunct="1">
              <a:defRPr kumimoji="1" sz="1600" kern="1200">
                <a:solidFill>
                  <a:schemeClr val="lt1"/>
                </a:solidFill>
                <a:latin typeface="+mn-lt"/>
                <a:ea typeface="+mn-ea"/>
                <a:cs typeface="+mn-cs"/>
              </a:defRPr>
            </a:lvl7pPr>
            <a:lvl8pPr marL="3200400" algn="l" defTabSz="914400" rtl="0" eaLnBrk="1" latinLnBrk="0" hangingPunct="1">
              <a:defRPr kumimoji="1" sz="1600" kern="1200">
                <a:solidFill>
                  <a:schemeClr val="lt1"/>
                </a:solidFill>
                <a:latin typeface="+mn-lt"/>
                <a:ea typeface="+mn-ea"/>
                <a:cs typeface="+mn-cs"/>
              </a:defRPr>
            </a:lvl8pPr>
            <a:lvl9pPr marL="3657600" algn="l" defTabSz="914400" rtl="0" eaLnBrk="1" latinLnBrk="0" hangingPunct="1">
              <a:defRPr kumimoji="1" sz="1600" kern="1200">
                <a:solidFill>
                  <a:schemeClr val="lt1"/>
                </a:solidFill>
                <a:latin typeface="+mn-lt"/>
                <a:ea typeface="+mn-ea"/>
                <a:cs typeface="+mn-cs"/>
              </a:defRPr>
            </a:lvl9pPr>
          </a:lstStyle>
          <a:p>
            <a:endParaRPr lang="ja-JP" altLang="en-US"/>
          </a:p>
        </p:txBody>
      </p:sp>
      <p:sp>
        <p:nvSpPr>
          <p:cNvPr id="5" name="テキスト ボックス 1">
            <a:extLst>
              <a:ext uri="{FF2B5EF4-FFF2-40B4-BE49-F238E27FC236}">
                <a16:creationId xmlns:a16="http://schemas.microsoft.com/office/drawing/2014/main" id="{4352B9DA-D9C3-4930-9D2C-6DB06AEB7981}"/>
              </a:ext>
            </a:extLst>
          </p:cNvPr>
          <p:cNvSpPr txBox="1"/>
          <p:nvPr/>
        </p:nvSpPr>
        <p:spPr>
          <a:xfrm>
            <a:off x="130273" y="8744485"/>
            <a:ext cx="2646878" cy="338554"/>
          </a:xfrm>
          <a:prstGeom prst="rect">
            <a:avLst/>
          </a:prstGeom>
          <a:noFill/>
        </p:spPr>
        <p:txBody>
          <a:bodyPr wrap="none" rtlCol="0">
            <a:spAutoFit/>
          </a:bodyPr>
          <a:ls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a:lstStyle>
          <a:p>
            <a:r>
              <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エムオーテックス株式会社</a:t>
            </a:r>
          </a:p>
        </p:txBody>
      </p:sp>
      <p:sp>
        <p:nvSpPr>
          <p:cNvPr id="7" name="正方形/長方形 6">
            <a:extLst>
              <a:ext uri="{FF2B5EF4-FFF2-40B4-BE49-F238E27FC236}">
                <a16:creationId xmlns:a16="http://schemas.microsoft.com/office/drawing/2014/main" id="{5E2D50AB-A207-4DB9-BF84-79D0B6D189B7}"/>
              </a:ext>
            </a:extLst>
          </p:cNvPr>
          <p:cNvSpPr/>
          <p:nvPr/>
        </p:nvSpPr>
        <p:spPr>
          <a:xfrm>
            <a:off x="114862" y="9038543"/>
            <a:ext cx="4509047" cy="861774"/>
          </a:xfrm>
          <a:prstGeom prst="rect">
            <a:avLst/>
          </a:prstGeom>
        </p:spPr>
        <p:txBody>
          <a:bodyPr wrap="square">
            <a:spAutoFit/>
          </a:bodyPr>
          <a:ls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a:lstStyle>
          <a:p>
            <a:pPr algn="l">
              <a:lnSpc>
                <a:spcPts val="1200"/>
              </a:lnSpc>
            </a:pP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大　阪</a:t>
            </a: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532-0011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大阪市淀川区西中島</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5-12-12</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エムオーテックス新大阪ビル</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200"/>
              </a:lnSpc>
            </a:pP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東　京</a:t>
            </a: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108-0075</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東京都港区港南</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1-2-70</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品川シーズンテラス</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5F</a:t>
            </a:r>
          </a:p>
          <a:p>
            <a:pPr algn="l">
              <a:lnSpc>
                <a:spcPts val="1200"/>
              </a:lnSpc>
            </a:pP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名古屋</a:t>
            </a: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460-0003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名古屋市中区錦</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1-11-11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名古屋インターシティ</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3F</a:t>
            </a:r>
          </a:p>
          <a:p>
            <a:pPr algn="l">
              <a:lnSpc>
                <a:spcPts val="1200"/>
              </a:lnSpc>
            </a:pP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九　州</a:t>
            </a: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812-0011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福岡市博多区博多駅前</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1-15-20</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NMF</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博多駅前ビル</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2F</a:t>
            </a:r>
          </a:p>
          <a:p>
            <a:pPr algn="l">
              <a:lnSpc>
                <a:spcPts val="1200"/>
              </a:lnSpc>
            </a:pP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お問い合わせ：</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sales</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motex.co.jp</a:t>
            </a:r>
            <a:endParaRPr lang="en-US" altLang="ja-JP" sz="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73">
            <a:extLst>
              <a:ext uri="{FF2B5EF4-FFF2-40B4-BE49-F238E27FC236}">
                <a16:creationId xmlns:a16="http://schemas.microsoft.com/office/drawing/2014/main" id="{2A7D89AD-9345-4D91-873E-A8D2087D7ED9}"/>
              </a:ext>
            </a:extLst>
          </p:cNvPr>
          <p:cNvSpPr txBox="1"/>
          <p:nvPr/>
        </p:nvSpPr>
        <p:spPr>
          <a:xfrm>
            <a:off x="4222975" y="8783099"/>
            <a:ext cx="902811" cy="200055"/>
          </a:xfrm>
          <a:prstGeom prst="rect">
            <a:avLst/>
          </a:prstGeom>
          <a:noFill/>
        </p:spPr>
        <p:txBody>
          <a:bodyPr wrap="none" rtlCol="0">
            <a:spAutoFit/>
          </a:bodyPr>
          <a:ls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a:lstStyle>
          <a:p>
            <a:pPr algn="l"/>
            <a:r>
              <a:rPr kumimoji="1" lang="ja-JP" altLang="en-US" sz="7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●お問い合わせ先</a:t>
            </a:r>
          </a:p>
        </p:txBody>
      </p:sp>
      <p:sp>
        <p:nvSpPr>
          <p:cNvPr id="29" name="正方形/長方形 28">
            <a:extLst>
              <a:ext uri="{FF2B5EF4-FFF2-40B4-BE49-F238E27FC236}">
                <a16:creationId xmlns:a16="http://schemas.microsoft.com/office/drawing/2014/main" id="{0F4F9F46-DAAD-43DA-8DA6-026203E41F22}"/>
              </a:ext>
            </a:extLst>
          </p:cNvPr>
          <p:cNvSpPr/>
          <p:nvPr/>
        </p:nvSpPr>
        <p:spPr>
          <a:xfrm>
            <a:off x="428036" y="712765"/>
            <a:ext cx="3236678" cy="430887"/>
          </a:xfrm>
          <a:prstGeom prst="rect">
            <a:avLst/>
          </a:prstGeom>
        </p:spPr>
        <p:txBody>
          <a:bodyPr wrap="square">
            <a:spAutoFit/>
          </a:bodyPr>
          <a:lstStyle/>
          <a:p>
            <a:pPr algn="ctr"/>
            <a:r>
              <a:rPr lang="ja-JP" altLang="en-US" sz="1100" b="1" dirty="0">
                <a:solidFill>
                  <a:schemeClr val="tx1">
                    <a:lumMod val="75000"/>
                    <a:lumOff val="25000"/>
                  </a:schemeClr>
                </a:solidFill>
                <a:latin typeface="メイリオ" pitchFamily="50" charset="-128"/>
                <a:ea typeface="メイリオ" pitchFamily="50" charset="-128"/>
                <a:cs typeface="メイリオ" pitchFamily="50" charset="-128"/>
              </a:rPr>
              <a:t>いち早くディープラーニングをサイバーセキュリティに採用したリーディングカンパニー</a:t>
            </a:r>
          </a:p>
        </p:txBody>
      </p:sp>
      <p:sp>
        <p:nvSpPr>
          <p:cNvPr id="43" name="正方形/長方形 42">
            <a:extLst>
              <a:ext uri="{FF2B5EF4-FFF2-40B4-BE49-F238E27FC236}">
                <a16:creationId xmlns:a16="http://schemas.microsoft.com/office/drawing/2014/main" id="{5B7EA91A-82AF-4044-BE50-FF444EA8091C}"/>
              </a:ext>
            </a:extLst>
          </p:cNvPr>
          <p:cNvSpPr/>
          <p:nvPr/>
        </p:nvSpPr>
        <p:spPr>
          <a:xfrm>
            <a:off x="3729179" y="713761"/>
            <a:ext cx="2714422" cy="600164"/>
          </a:xfrm>
          <a:prstGeom prst="rect">
            <a:avLst/>
          </a:prstGeom>
        </p:spPr>
        <p:txBody>
          <a:bodyPr wrap="square">
            <a:spAutoFit/>
          </a:bodyPr>
          <a:lstStyle/>
          <a:p>
            <a:pPr algn="ctr"/>
            <a:r>
              <a:rPr lang="ja-JP" altLang="en-US" sz="1100" b="1" dirty="0">
                <a:solidFill>
                  <a:schemeClr val="tx1">
                    <a:lumMod val="75000"/>
                    <a:lumOff val="25000"/>
                  </a:schemeClr>
                </a:solidFill>
                <a:latin typeface="メイリオ" pitchFamily="50" charset="-128"/>
                <a:ea typeface="メイリオ" pitchFamily="50" charset="-128"/>
                <a:cs typeface="メイリオ" pitchFamily="50" charset="-128"/>
              </a:rPr>
              <a:t>高精度に脅威を予測防御し、様々な</a:t>
            </a:r>
            <a:r>
              <a:rPr lang="en-US" altLang="ja-JP" sz="1100" b="1" dirty="0">
                <a:solidFill>
                  <a:schemeClr val="tx1">
                    <a:lumMod val="75000"/>
                    <a:lumOff val="25000"/>
                  </a:schemeClr>
                </a:solidFill>
                <a:latin typeface="メイリオ" pitchFamily="50" charset="-128"/>
                <a:ea typeface="メイリオ" pitchFamily="50" charset="-128"/>
                <a:cs typeface="メイリオ" pitchFamily="50" charset="-128"/>
              </a:rPr>
              <a:t>OS</a:t>
            </a:r>
            <a:r>
              <a:rPr lang="ja-JP" altLang="en-US" sz="1100" b="1" dirty="0">
                <a:solidFill>
                  <a:schemeClr val="tx1">
                    <a:lumMod val="75000"/>
                    <a:lumOff val="25000"/>
                  </a:schemeClr>
                </a:solidFill>
                <a:latin typeface="メイリオ" pitchFamily="50" charset="-128"/>
                <a:ea typeface="メイリオ" pitchFamily="50" charset="-128"/>
                <a:cs typeface="メイリオ" pitchFamily="50" charset="-128"/>
              </a:rPr>
              <a:t>でも使えるアンチウイルス製品</a:t>
            </a:r>
          </a:p>
          <a:p>
            <a:pPr algn="ctr"/>
            <a:endParaRPr lang="en-US" altLang="ja-JP" sz="1100" b="1" dirty="0">
              <a:solidFill>
                <a:schemeClr val="tx1">
                  <a:lumMod val="75000"/>
                  <a:lumOff val="25000"/>
                </a:schemeClr>
              </a:solidFill>
              <a:latin typeface="メイリオ" pitchFamily="50" charset="-128"/>
              <a:ea typeface="メイリオ" pitchFamily="50" charset="-128"/>
              <a:cs typeface="メイリオ" pitchFamily="50" charset="-128"/>
            </a:endParaRPr>
          </a:p>
        </p:txBody>
      </p:sp>
      <p:cxnSp>
        <p:nvCxnSpPr>
          <p:cNvPr id="12" name="直線コネクタ 11">
            <a:extLst>
              <a:ext uri="{FF2B5EF4-FFF2-40B4-BE49-F238E27FC236}">
                <a16:creationId xmlns:a16="http://schemas.microsoft.com/office/drawing/2014/main" id="{56DA5AD6-6876-4053-AA2C-438F4C1EDD90}"/>
              </a:ext>
            </a:extLst>
          </p:cNvPr>
          <p:cNvCxnSpPr/>
          <p:nvPr/>
        </p:nvCxnSpPr>
        <p:spPr>
          <a:xfrm>
            <a:off x="407055" y="483719"/>
            <a:ext cx="6227543" cy="0"/>
          </a:xfrm>
          <a:prstGeom prst="line">
            <a:avLst/>
          </a:prstGeom>
          <a:ln>
            <a:solidFill>
              <a:srgbClr val="C5C9D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E8CFF616-0F9D-41BD-99CC-FB3796A7B753}"/>
              </a:ext>
            </a:extLst>
          </p:cNvPr>
          <p:cNvSpPr txBox="1"/>
          <p:nvPr/>
        </p:nvSpPr>
        <p:spPr>
          <a:xfrm>
            <a:off x="1922218" y="331425"/>
            <a:ext cx="3129941" cy="338554"/>
          </a:xfrm>
          <a:prstGeom prst="rect">
            <a:avLst/>
          </a:prstGeom>
          <a:solidFill>
            <a:schemeClr val="bg1"/>
          </a:solidFill>
        </p:spPr>
        <p:txBody>
          <a:bodyPr wrap="square" rtlCol="0" anchor="ctr">
            <a:spAutoFit/>
          </a:bodyPr>
          <a:lstStyle/>
          <a:p>
            <a:pPr algn="ctr"/>
            <a:r>
              <a:rPr kumimoji="1" lang="en-US" altLang="ja-JP" sz="1600" b="1" dirty="0">
                <a:solidFill>
                  <a:schemeClr val="bg1"/>
                </a:solidFill>
                <a:latin typeface="メイリオ" panose="020B0604030504040204" pitchFamily="50" charset="-128"/>
                <a:ea typeface="メイリオ" panose="020B0604030504040204" pitchFamily="50" charset="-128"/>
              </a:rPr>
              <a:t>BlackBerry Protect</a:t>
            </a:r>
            <a:r>
              <a:rPr kumimoji="1" lang="ja-JP" altLang="en-US" sz="1600" b="1" dirty="0">
                <a:solidFill>
                  <a:srgbClr val="535A69"/>
                </a:solidFill>
                <a:latin typeface="メイリオ" panose="020B0604030504040204" pitchFamily="50" charset="-128"/>
                <a:ea typeface="メイリオ" panose="020B0604030504040204" pitchFamily="50" charset="-128"/>
              </a:rPr>
              <a:t>とは？</a:t>
            </a:r>
          </a:p>
        </p:txBody>
      </p:sp>
      <p:sp>
        <p:nvSpPr>
          <p:cNvPr id="111" name="正方形/長方形 110">
            <a:extLst>
              <a:ext uri="{FF2B5EF4-FFF2-40B4-BE49-F238E27FC236}">
                <a16:creationId xmlns:a16="http://schemas.microsoft.com/office/drawing/2014/main" id="{7EECBF99-7DB3-4451-A04D-B96F56FFEF95}"/>
              </a:ext>
            </a:extLst>
          </p:cNvPr>
          <p:cNvSpPr/>
          <p:nvPr/>
        </p:nvSpPr>
        <p:spPr>
          <a:xfrm>
            <a:off x="4131189" y="9011699"/>
            <a:ext cx="3429000" cy="276999"/>
          </a:xfrm>
          <a:prstGeom prst="rect">
            <a:avLst/>
          </a:prstGeom>
        </p:spPr>
        <p:txBody>
          <a:bodyPr>
            <a:spAutoFit/>
          </a:bodyPr>
          <a:lstStyle/>
          <a:p>
            <a:pPr algn="ctr"/>
            <a:r>
              <a:rPr kumimoji="1" lang="ja-JP" altLang="en-US" sz="1200" dirty="0">
                <a:solidFill>
                  <a:schemeClr val="bg1">
                    <a:lumMod val="75000"/>
                    <a:lumOff val="25000"/>
                  </a:schemeClr>
                </a:solidFill>
                <a:latin typeface="メイリオ" panose="020B0604030504040204" pitchFamily="50" charset="-128"/>
                <a:ea typeface="メイリオ" panose="020B0604030504040204" pitchFamily="50" charset="-128"/>
              </a:rPr>
              <a:t>詳細は裏面へ</a:t>
            </a:r>
            <a:endParaRPr kumimoji="1" lang="en-US" altLang="ja-JP" sz="1200" dirty="0">
              <a:solidFill>
                <a:schemeClr val="bg1">
                  <a:lumMod val="75000"/>
                  <a:lumOff val="25000"/>
                </a:schemeClr>
              </a:solidFill>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0E1FEE5F-FB09-468D-A6B3-03445E2E3484}"/>
              </a:ext>
            </a:extLst>
          </p:cNvPr>
          <p:cNvSpPr/>
          <p:nvPr/>
        </p:nvSpPr>
        <p:spPr>
          <a:xfrm>
            <a:off x="1313417" y="1197639"/>
            <a:ext cx="2190640" cy="461665"/>
          </a:xfrm>
          <a:prstGeom prst="rect">
            <a:avLst/>
          </a:prstGeom>
        </p:spPr>
        <p:txBody>
          <a:bodyPr wrap="square">
            <a:spAutoFit/>
          </a:bodyPr>
          <a:lstStyle/>
          <a:p>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HP</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Samsung</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、そして</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NVIDIA</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などに投資を受けている、急成長の</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AI</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アンチウィルスベンダー</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659C3F87-0BD1-40AC-988E-76A2988CD48A}"/>
              </a:ext>
            </a:extLst>
          </p:cNvPr>
          <p:cNvSpPr/>
          <p:nvPr/>
        </p:nvSpPr>
        <p:spPr>
          <a:xfrm>
            <a:off x="1313417" y="1709496"/>
            <a:ext cx="2351297" cy="338554"/>
          </a:xfrm>
          <a:prstGeom prst="rect">
            <a:avLst/>
          </a:prstGeom>
        </p:spPr>
        <p:txBody>
          <a:bodyPr wrap="square">
            <a:spAutoFit/>
          </a:bodyPr>
          <a:lstStyle/>
          <a:p>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アンチマルウェアの業界標準テストで高い検知率、非常に低い誤検知率を実証</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026" name="Picture 2" descr="deepinstinct">
            <a:extLst>
              <a:ext uri="{FF2B5EF4-FFF2-40B4-BE49-F238E27FC236}">
                <a16:creationId xmlns:a16="http://schemas.microsoft.com/office/drawing/2014/main" id="{8C229C29-6FEB-40FE-BD18-72E0090A5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861" y="294595"/>
            <a:ext cx="1915958" cy="40093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a:extLst>
              <a:ext uri="{FF2B5EF4-FFF2-40B4-BE49-F238E27FC236}">
                <a16:creationId xmlns:a16="http://schemas.microsoft.com/office/drawing/2014/main" id="{63B37DBD-FA6A-4216-98C7-7943F86B6CF0}"/>
              </a:ext>
            </a:extLst>
          </p:cNvPr>
          <p:cNvPicPr>
            <a:picLocks noChangeAspect="1" noChangeArrowheads="1"/>
          </p:cNvPicPr>
          <p:nvPr/>
        </p:nvPicPr>
        <p:blipFill>
          <a:blip r:embed="rId4">
            <a:clrChange>
              <a:clrFrom>
                <a:srgbClr val="FEFEFE"/>
              </a:clrFrom>
              <a:clrTo>
                <a:srgbClr val="FEFEFE">
                  <a:alpha val="0"/>
                </a:srgbClr>
              </a:clrTo>
            </a:clrChange>
          </a:blip>
          <a:srcRect/>
          <a:stretch/>
        </p:blipFill>
        <p:spPr bwMode="auto">
          <a:xfrm>
            <a:off x="495466" y="1268913"/>
            <a:ext cx="852458" cy="247471"/>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8" descr="×ª××¦××ª ×ª××× × ×¢×××¨ âªamtsoâ¬â">
            <a:extLst>
              <a:ext uri="{FF2B5EF4-FFF2-40B4-BE49-F238E27FC236}">
                <a16:creationId xmlns:a16="http://schemas.microsoft.com/office/drawing/2014/main" id="{98D30C36-A880-4673-A739-A8A585F908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220" y="1531342"/>
            <a:ext cx="560949" cy="607410"/>
          </a:xfrm>
          <a:prstGeom prst="rect">
            <a:avLst/>
          </a:prstGeom>
          <a:noFill/>
          <a:extLst>
            <a:ext uri="{909E8E84-426E-40DD-AFC4-6F175D3DCCD1}">
              <a14:hiddenFill xmlns:a14="http://schemas.microsoft.com/office/drawing/2010/main">
                <a:solidFill>
                  <a:srgbClr val="FFFFFF"/>
                </a:solidFill>
              </a14:hiddenFill>
            </a:ext>
          </a:extLst>
        </p:spPr>
      </p:pic>
      <p:sp>
        <p:nvSpPr>
          <p:cNvPr id="95" name="正方形/長方形 94">
            <a:extLst>
              <a:ext uri="{FF2B5EF4-FFF2-40B4-BE49-F238E27FC236}">
                <a16:creationId xmlns:a16="http://schemas.microsoft.com/office/drawing/2014/main" id="{A7F0FFED-1345-46A2-A48E-0FC5D9EE3A24}"/>
              </a:ext>
            </a:extLst>
          </p:cNvPr>
          <p:cNvSpPr/>
          <p:nvPr/>
        </p:nvSpPr>
        <p:spPr>
          <a:xfrm>
            <a:off x="1316590" y="2191642"/>
            <a:ext cx="2351297" cy="338554"/>
          </a:xfrm>
          <a:prstGeom prst="rect">
            <a:avLst/>
          </a:prstGeom>
        </p:spPr>
        <p:txBody>
          <a:bodyPr wrap="square">
            <a:spAutoFit/>
          </a:bodyPr>
          <a:lstStyle/>
          <a:p>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全米上位</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500</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社企業（</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Fortune</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500</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）をはじめとする</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500</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社以上の実績</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0" name="図 19">
            <a:extLst>
              <a:ext uri="{FF2B5EF4-FFF2-40B4-BE49-F238E27FC236}">
                <a16:creationId xmlns:a16="http://schemas.microsoft.com/office/drawing/2014/main" id="{878FCAB0-14E2-4F8B-B34B-A145CFB15DA4}"/>
              </a:ext>
            </a:extLst>
          </p:cNvPr>
          <p:cNvPicPr>
            <a:picLocks noChangeAspect="1"/>
          </p:cNvPicPr>
          <p:nvPr/>
        </p:nvPicPr>
        <p:blipFill>
          <a:blip r:embed="rId6"/>
          <a:stretch>
            <a:fillRect/>
          </a:stretch>
        </p:blipFill>
        <p:spPr>
          <a:xfrm>
            <a:off x="641220" y="2186989"/>
            <a:ext cx="567686" cy="445790"/>
          </a:xfrm>
          <a:prstGeom prst="rect">
            <a:avLst/>
          </a:prstGeom>
        </p:spPr>
      </p:pic>
      <p:sp>
        <p:nvSpPr>
          <p:cNvPr id="96" name="正方形/長方形 95">
            <a:extLst>
              <a:ext uri="{FF2B5EF4-FFF2-40B4-BE49-F238E27FC236}">
                <a16:creationId xmlns:a16="http://schemas.microsoft.com/office/drawing/2014/main" id="{C720FA8E-9AEA-4114-AFF7-18F343A144A6}"/>
              </a:ext>
            </a:extLst>
          </p:cNvPr>
          <p:cNvSpPr/>
          <p:nvPr/>
        </p:nvSpPr>
        <p:spPr>
          <a:xfrm>
            <a:off x="3955376" y="1172034"/>
            <a:ext cx="1005403" cy="215444"/>
          </a:xfrm>
          <a:prstGeom prst="rect">
            <a:avLst/>
          </a:prstGeom>
        </p:spPr>
        <p:txBody>
          <a:bodyPr wrap="square">
            <a:spAutoFit/>
          </a:bodyPr>
          <a:lstStyle/>
          <a:p>
            <a:r>
              <a:rPr lang="ja-JP" altLang="en-US" sz="800" b="1" dirty="0">
                <a:solidFill>
                  <a:schemeClr val="tx1">
                    <a:lumMod val="75000"/>
                    <a:lumOff val="25000"/>
                  </a:schemeClr>
                </a:solidFill>
                <a:latin typeface="メイリオ" panose="020B0604030504040204" pitchFamily="50" charset="-128"/>
                <a:ea typeface="メイリオ" panose="020B0604030504040204" pitchFamily="50" charset="-128"/>
              </a:rPr>
              <a:t>未知の脅威を予防</a:t>
            </a:r>
            <a:endParaRPr lang="en-US" altLang="ja-JP" sz="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97" name="グループ化 96">
            <a:extLst>
              <a:ext uri="{FF2B5EF4-FFF2-40B4-BE49-F238E27FC236}">
                <a16:creationId xmlns:a16="http://schemas.microsoft.com/office/drawing/2014/main" id="{85004D66-C1D1-46BB-A1EF-A2FB36C27A4B}"/>
              </a:ext>
            </a:extLst>
          </p:cNvPr>
          <p:cNvGrpSpPr/>
          <p:nvPr/>
        </p:nvGrpSpPr>
        <p:grpSpPr>
          <a:xfrm>
            <a:off x="4236102" y="1471810"/>
            <a:ext cx="497099" cy="315704"/>
            <a:chOff x="951685" y="3284038"/>
            <a:chExt cx="1672077" cy="1143051"/>
          </a:xfrm>
        </p:grpSpPr>
        <p:pic>
          <p:nvPicPr>
            <p:cNvPr id="98" name="図 97">
              <a:extLst>
                <a:ext uri="{FF2B5EF4-FFF2-40B4-BE49-F238E27FC236}">
                  <a16:creationId xmlns:a16="http://schemas.microsoft.com/office/drawing/2014/main" id="{63C67CB2-1B8A-4BC1-AD05-387F5EBD0D46}"/>
                </a:ext>
              </a:extLst>
            </p:cNvPr>
            <p:cNvPicPr>
              <a:picLocks noChangeAspect="1"/>
            </p:cNvPicPr>
            <p:nvPr/>
          </p:nvPicPr>
          <p:blipFill>
            <a:blip r:embed="rId7"/>
            <a:stretch>
              <a:fillRect/>
            </a:stretch>
          </p:blipFill>
          <p:spPr>
            <a:xfrm>
              <a:off x="1266784" y="3284038"/>
              <a:ext cx="1143052" cy="1143051"/>
            </a:xfrm>
            <a:prstGeom prst="rect">
              <a:avLst/>
            </a:prstGeom>
          </p:spPr>
        </p:pic>
        <p:pic>
          <p:nvPicPr>
            <p:cNvPr id="99" name="図 98" descr="アイコン&#10;&#10;自動的に生成された説明">
              <a:extLst>
                <a:ext uri="{FF2B5EF4-FFF2-40B4-BE49-F238E27FC236}">
                  <a16:creationId xmlns:a16="http://schemas.microsoft.com/office/drawing/2014/main" id="{C9CE643B-98D7-4782-A4A3-AD67B6B72FB9}"/>
                </a:ext>
              </a:extLst>
            </p:cNvPr>
            <p:cNvPicPr>
              <a:picLocks noChangeAspect="1"/>
            </p:cNvPicPr>
            <p:nvPr/>
          </p:nvPicPr>
          <p:blipFill>
            <a:blip r:embed="rId8"/>
            <a:stretch>
              <a:fillRect/>
            </a:stretch>
          </p:blipFill>
          <p:spPr>
            <a:xfrm rot="900000">
              <a:off x="951685" y="3929667"/>
              <a:ext cx="473206" cy="473206"/>
            </a:xfrm>
            <a:prstGeom prst="rect">
              <a:avLst/>
            </a:prstGeom>
          </p:spPr>
        </p:pic>
        <p:grpSp>
          <p:nvGrpSpPr>
            <p:cNvPr id="100" name="グループ化 99">
              <a:extLst>
                <a:ext uri="{FF2B5EF4-FFF2-40B4-BE49-F238E27FC236}">
                  <a16:creationId xmlns:a16="http://schemas.microsoft.com/office/drawing/2014/main" id="{5467A7AF-53DA-44B7-950F-044F96F44BBD}"/>
                </a:ext>
              </a:extLst>
            </p:cNvPr>
            <p:cNvGrpSpPr/>
            <p:nvPr/>
          </p:nvGrpSpPr>
          <p:grpSpPr>
            <a:xfrm>
              <a:off x="2037738" y="3313817"/>
              <a:ext cx="586024" cy="586021"/>
              <a:chOff x="2037738" y="3313817"/>
              <a:chExt cx="586024" cy="586021"/>
            </a:xfrm>
          </p:grpSpPr>
          <p:sp>
            <p:nvSpPr>
              <p:cNvPr id="101" name="楕円 100">
                <a:extLst>
                  <a:ext uri="{FF2B5EF4-FFF2-40B4-BE49-F238E27FC236}">
                    <a16:creationId xmlns:a16="http://schemas.microsoft.com/office/drawing/2014/main" id="{2691FA12-4FC0-40A9-9E35-61A5D0EC8731}"/>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楕円 101">
                <a:extLst>
                  <a:ext uri="{FF2B5EF4-FFF2-40B4-BE49-F238E27FC236}">
                    <a16:creationId xmlns:a16="http://schemas.microsoft.com/office/drawing/2014/main" id="{E8E990C6-9E7D-487F-8255-19C746B91EE2}"/>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3" name="TextBox 29">
            <a:extLst>
              <a:ext uri="{FF2B5EF4-FFF2-40B4-BE49-F238E27FC236}">
                <a16:creationId xmlns:a16="http://schemas.microsoft.com/office/drawing/2014/main" id="{C1AE27B4-512D-4C52-8FB6-EF23FC817864}"/>
              </a:ext>
            </a:extLst>
          </p:cNvPr>
          <p:cNvSpPr txBox="1"/>
          <p:nvPr/>
        </p:nvSpPr>
        <p:spPr>
          <a:xfrm>
            <a:off x="5201069" y="1177763"/>
            <a:ext cx="818903" cy="215444"/>
          </a:xfrm>
          <a:prstGeom prst="rect">
            <a:avLst/>
          </a:prstGeom>
        </p:spPr>
        <p:txBody>
          <a:bodyPr wrap="square">
            <a:spAutoFit/>
          </a:bodyPr>
          <a:lstStyle>
            <a:defPPr>
              <a:defRPr lang="en-US"/>
            </a:defPPr>
            <a:lvl1pPr>
              <a:defRPr sz="800">
                <a:solidFill>
                  <a:schemeClr val="tx1">
                    <a:lumMod val="75000"/>
                    <a:lumOff val="25000"/>
                  </a:schemeClr>
                </a:solidFill>
                <a:latin typeface="メイリオ" panose="020B0604030504040204" pitchFamily="50" charset="-128"/>
                <a:ea typeface="メイリオ" panose="020B0604030504040204" pitchFamily="50" charset="-128"/>
              </a:defRPr>
            </a:lvl1pPr>
          </a:lstStyle>
          <a:p>
            <a:r>
              <a:rPr lang="ja-JP" altLang="en-US" b="1" dirty="0"/>
              <a:t>少ない誤検知</a:t>
            </a:r>
            <a:endParaRPr lang="en-GB" b="1" dirty="0"/>
          </a:p>
        </p:txBody>
      </p:sp>
      <p:grpSp>
        <p:nvGrpSpPr>
          <p:cNvPr id="104" name="グループ化 103">
            <a:extLst>
              <a:ext uri="{FF2B5EF4-FFF2-40B4-BE49-F238E27FC236}">
                <a16:creationId xmlns:a16="http://schemas.microsoft.com/office/drawing/2014/main" id="{E52D9EF6-F00F-4011-B3E4-6F98C05BC0FF}"/>
              </a:ext>
            </a:extLst>
          </p:cNvPr>
          <p:cNvGrpSpPr/>
          <p:nvPr/>
        </p:nvGrpSpPr>
        <p:grpSpPr>
          <a:xfrm>
            <a:off x="5439499" y="1402571"/>
            <a:ext cx="423528" cy="530192"/>
            <a:chOff x="3857584" y="3094742"/>
            <a:chExt cx="1143051" cy="1353274"/>
          </a:xfrm>
        </p:grpSpPr>
        <p:pic>
          <p:nvPicPr>
            <p:cNvPr id="105" name="図 104">
              <a:extLst>
                <a:ext uri="{FF2B5EF4-FFF2-40B4-BE49-F238E27FC236}">
                  <a16:creationId xmlns:a16="http://schemas.microsoft.com/office/drawing/2014/main" id="{73686035-4B55-4822-8891-FA050D0A732A}"/>
                </a:ext>
              </a:extLst>
            </p:cNvPr>
            <p:cNvPicPr>
              <a:picLocks noChangeAspect="1"/>
            </p:cNvPicPr>
            <p:nvPr/>
          </p:nvPicPr>
          <p:blipFill>
            <a:blip r:embed="rId9"/>
            <a:srcRect/>
            <a:stretch/>
          </p:blipFill>
          <p:spPr>
            <a:xfrm>
              <a:off x="3857584" y="3304965"/>
              <a:ext cx="1143051" cy="1143051"/>
            </a:xfrm>
            <a:prstGeom prst="rect">
              <a:avLst/>
            </a:prstGeom>
          </p:spPr>
        </p:pic>
        <p:grpSp>
          <p:nvGrpSpPr>
            <p:cNvPr id="106" name="グループ化 105">
              <a:extLst>
                <a:ext uri="{FF2B5EF4-FFF2-40B4-BE49-F238E27FC236}">
                  <a16:creationId xmlns:a16="http://schemas.microsoft.com/office/drawing/2014/main" id="{8A53CE18-BBAE-4FAD-8A3D-F7B83E479302}"/>
                </a:ext>
              </a:extLst>
            </p:cNvPr>
            <p:cNvGrpSpPr/>
            <p:nvPr/>
          </p:nvGrpSpPr>
          <p:grpSpPr>
            <a:xfrm>
              <a:off x="4136097" y="3094742"/>
              <a:ext cx="586024" cy="586021"/>
              <a:chOff x="2037738" y="3313817"/>
              <a:chExt cx="586024" cy="586021"/>
            </a:xfrm>
          </p:grpSpPr>
          <p:sp>
            <p:nvSpPr>
              <p:cNvPr id="107" name="楕円 106">
                <a:extLst>
                  <a:ext uri="{FF2B5EF4-FFF2-40B4-BE49-F238E27FC236}">
                    <a16:creationId xmlns:a16="http://schemas.microsoft.com/office/drawing/2014/main" id="{89F70D94-3B05-44D0-90BC-258F13893686}"/>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楕円 107">
                <a:extLst>
                  <a:ext uri="{FF2B5EF4-FFF2-40B4-BE49-F238E27FC236}">
                    <a16:creationId xmlns:a16="http://schemas.microsoft.com/office/drawing/2014/main" id="{27967A4A-30F9-449F-A6ED-CF7C96BAB6B4}"/>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9" name="TextBox 29">
            <a:extLst>
              <a:ext uri="{FF2B5EF4-FFF2-40B4-BE49-F238E27FC236}">
                <a16:creationId xmlns:a16="http://schemas.microsoft.com/office/drawing/2014/main" id="{3C5FC419-D9DE-4577-AA83-A447808D7C27}"/>
              </a:ext>
            </a:extLst>
          </p:cNvPr>
          <p:cNvSpPr txBox="1"/>
          <p:nvPr/>
        </p:nvSpPr>
        <p:spPr>
          <a:xfrm>
            <a:off x="3992059" y="1959145"/>
            <a:ext cx="974050" cy="215444"/>
          </a:xfrm>
          <a:prstGeom prst="rect">
            <a:avLst/>
          </a:prstGeom>
        </p:spPr>
        <p:txBody>
          <a:bodyPr wrap="square">
            <a:spAutoFit/>
          </a:bodyPr>
          <a:lstStyle>
            <a:defPPr>
              <a:defRPr lang="en-US"/>
            </a:defPPr>
            <a:lvl1pPr>
              <a:defRPr sz="800">
                <a:solidFill>
                  <a:schemeClr val="tx1">
                    <a:lumMod val="75000"/>
                    <a:lumOff val="25000"/>
                  </a:schemeClr>
                </a:solidFill>
                <a:latin typeface="メイリオ" panose="020B0604030504040204" pitchFamily="50" charset="-128"/>
                <a:ea typeface="メイリオ" panose="020B0604030504040204" pitchFamily="50" charset="-128"/>
              </a:defRPr>
            </a:lvl1pPr>
          </a:lstStyle>
          <a:p>
            <a:r>
              <a:rPr lang="en-US" altLang="ja-JP" b="1" dirty="0"/>
              <a:t>AI</a:t>
            </a:r>
            <a:r>
              <a:rPr lang="ja-JP" altLang="en-US" b="1" dirty="0"/>
              <a:t>による自律性</a:t>
            </a:r>
            <a:endParaRPr lang="en-GB" b="1" dirty="0"/>
          </a:p>
        </p:txBody>
      </p:sp>
      <p:grpSp>
        <p:nvGrpSpPr>
          <p:cNvPr id="110" name="グループ化 109">
            <a:extLst>
              <a:ext uri="{FF2B5EF4-FFF2-40B4-BE49-F238E27FC236}">
                <a16:creationId xmlns:a16="http://schemas.microsoft.com/office/drawing/2014/main" id="{E17C248D-31B1-44F8-AF5E-D276B64BA049}"/>
              </a:ext>
            </a:extLst>
          </p:cNvPr>
          <p:cNvGrpSpPr/>
          <p:nvPr/>
        </p:nvGrpSpPr>
        <p:grpSpPr>
          <a:xfrm>
            <a:off x="4256828" y="2178074"/>
            <a:ext cx="433944" cy="476203"/>
            <a:chOff x="3564571" y="3094742"/>
            <a:chExt cx="1157550" cy="1353274"/>
          </a:xfrm>
        </p:grpSpPr>
        <p:pic>
          <p:nvPicPr>
            <p:cNvPr id="116" name="図 115">
              <a:extLst>
                <a:ext uri="{FF2B5EF4-FFF2-40B4-BE49-F238E27FC236}">
                  <a16:creationId xmlns:a16="http://schemas.microsoft.com/office/drawing/2014/main" id="{59EB2395-9942-443B-90D9-E2B47ABA1C66}"/>
                </a:ext>
              </a:extLst>
            </p:cNvPr>
            <p:cNvPicPr>
              <a:picLocks noChangeAspect="1"/>
            </p:cNvPicPr>
            <p:nvPr/>
          </p:nvPicPr>
          <p:blipFill>
            <a:blip r:embed="rId10"/>
            <a:srcRect/>
            <a:stretch/>
          </p:blipFill>
          <p:spPr>
            <a:xfrm>
              <a:off x="3564571" y="3304965"/>
              <a:ext cx="1143051" cy="1143051"/>
            </a:xfrm>
            <a:prstGeom prst="rect">
              <a:avLst/>
            </a:prstGeom>
          </p:spPr>
        </p:pic>
        <p:grpSp>
          <p:nvGrpSpPr>
            <p:cNvPr id="117" name="グループ化 116">
              <a:extLst>
                <a:ext uri="{FF2B5EF4-FFF2-40B4-BE49-F238E27FC236}">
                  <a16:creationId xmlns:a16="http://schemas.microsoft.com/office/drawing/2014/main" id="{ED302386-C172-4285-B217-5AB78FA92BB3}"/>
                </a:ext>
              </a:extLst>
            </p:cNvPr>
            <p:cNvGrpSpPr/>
            <p:nvPr/>
          </p:nvGrpSpPr>
          <p:grpSpPr>
            <a:xfrm>
              <a:off x="4136097" y="3094742"/>
              <a:ext cx="586024" cy="586021"/>
              <a:chOff x="2037738" y="3313817"/>
              <a:chExt cx="586024" cy="586021"/>
            </a:xfrm>
          </p:grpSpPr>
          <p:sp>
            <p:nvSpPr>
              <p:cNvPr id="118" name="楕円 117">
                <a:extLst>
                  <a:ext uri="{FF2B5EF4-FFF2-40B4-BE49-F238E27FC236}">
                    <a16:creationId xmlns:a16="http://schemas.microsoft.com/office/drawing/2014/main" id="{CEA4EB58-F29D-4B85-A929-C301F1B90B6D}"/>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楕円 125">
                <a:extLst>
                  <a:ext uri="{FF2B5EF4-FFF2-40B4-BE49-F238E27FC236}">
                    <a16:creationId xmlns:a16="http://schemas.microsoft.com/office/drawing/2014/main" id="{45E60EB5-DA9D-4A69-88BF-CCC8A50C60A6}"/>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30" name="TextBox 29">
            <a:extLst>
              <a:ext uri="{FF2B5EF4-FFF2-40B4-BE49-F238E27FC236}">
                <a16:creationId xmlns:a16="http://schemas.microsoft.com/office/drawing/2014/main" id="{D2529A32-D76C-41A0-B89D-24EF919F9C00}"/>
              </a:ext>
            </a:extLst>
          </p:cNvPr>
          <p:cNvSpPr txBox="1"/>
          <p:nvPr/>
        </p:nvSpPr>
        <p:spPr>
          <a:xfrm>
            <a:off x="5147523" y="1972103"/>
            <a:ext cx="976046" cy="215444"/>
          </a:xfrm>
          <a:prstGeom prst="rect">
            <a:avLst/>
          </a:prstGeom>
        </p:spPr>
        <p:txBody>
          <a:bodyPr wrap="square">
            <a:spAutoFit/>
          </a:bodyPr>
          <a:lstStyle>
            <a:defPPr>
              <a:defRPr lang="en-US"/>
            </a:defPPr>
            <a:lvl1pPr>
              <a:defRPr sz="800">
                <a:solidFill>
                  <a:schemeClr val="tx1">
                    <a:lumMod val="75000"/>
                    <a:lumOff val="25000"/>
                  </a:schemeClr>
                </a:solidFill>
                <a:latin typeface="メイリオ" panose="020B0604030504040204" pitchFamily="50" charset="-128"/>
                <a:ea typeface="メイリオ" panose="020B0604030504040204" pitchFamily="50" charset="-128"/>
              </a:defRPr>
            </a:lvl1pPr>
          </a:lstStyle>
          <a:p>
            <a:r>
              <a:rPr lang="en-US" altLang="ja-JP" b="1" dirty="0"/>
              <a:t>OS</a:t>
            </a:r>
            <a:r>
              <a:rPr lang="ja-JP" altLang="en-US" b="1" dirty="0"/>
              <a:t>に依存しない</a:t>
            </a:r>
            <a:endParaRPr lang="en-GB" b="1" dirty="0"/>
          </a:p>
        </p:txBody>
      </p:sp>
      <p:grpSp>
        <p:nvGrpSpPr>
          <p:cNvPr id="131" name="グループ化 130">
            <a:extLst>
              <a:ext uri="{FF2B5EF4-FFF2-40B4-BE49-F238E27FC236}">
                <a16:creationId xmlns:a16="http://schemas.microsoft.com/office/drawing/2014/main" id="{90AB32D5-4882-4CD6-BD56-785DD884757E}"/>
              </a:ext>
            </a:extLst>
          </p:cNvPr>
          <p:cNvGrpSpPr/>
          <p:nvPr/>
        </p:nvGrpSpPr>
        <p:grpSpPr>
          <a:xfrm>
            <a:off x="5366943" y="2191509"/>
            <a:ext cx="649904" cy="493380"/>
            <a:chOff x="9309103" y="3578386"/>
            <a:chExt cx="1616311" cy="1143051"/>
          </a:xfrm>
        </p:grpSpPr>
        <p:pic>
          <p:nvPicPr>
            <p:cNvPr id="132" name="図 131">
              <a:extLst>
                <a:ext uri="{FF2B5EF4-FFF2-40B4-BE49-F238E27FC236}">
                  <a16:creationId xmlns:a16="http://schemas.microsoft.com/office/drawing/2014/main" id="{2AEA30EB-9B62-4305-AB58-0A20F09F6DE1}"/>
                </a:ext>
              </a:extLst>
            </p:cNvPr>
            <p:cNvPicPr>
              <a:picLocks noChangeAspect="1"/>
            </p:cNvPicPr>
            <p:nvPr/>
          </p:nvPicPr>
          <p:blipFill>
            <a:blip r:embed="rId11"/>
            <a:srcRect/>
            <a:stretch/>
          </p:blipFill>
          <p:spPr>
            <a:xfrm>
              <a:off x="9309103" y="3578386"/>
              <a:ext cx="1143051" cy="1143051"/>
            </a:xfrm>
            <a:prstGeom prst="rect">
              <a:avLst/>
            </a:prstGeom>
          </p:spPr>
        </p:pic>
        <p:grpSp>
          <p:nvGrpSpPr>
            <p:cNvPr id="133" name="グループ化 132">
              <a:extLst>
                <a:ext uri="{FF2B5EF4-FFF2-40B4-BE49-F238E27FC236}">
                  <a16:creationId xmlns:a16="http://schemas.microsoft.com/office/drawing/2014/main" id="{3D24FF33-DEEA-4E1A-B2C5-494285B57CFE}"/>
                </a:ext>
              </a:extLst>
            </p:cNvPr>
            <p:cNvGrpSpPr/>
            <p:nvPr/>
          </p:nvGrpSpPr>
          <p:grpSpPr>
            <a:xfrm>
              <a:off x="10109204" y="4059213"/>
              <a:ext cx="586024" cy="586024"/>
              <a:chOff x="10109204" y="4059213"/>
              <a:chExt cx="586024" cy="586024"/>
            </a:xfrm>
          </p:grpSpPr>
          <p:sp>
            <p:nvSpPr>
              <p:cNvPr id="137" name="正方形/長方形 136">
                <a:extLst>
                  <a:ext uri="{FF2B5EF4-FFF2-40B4-BE49-F238E27FC236}">
                    <a16:creationId xmlns:a16="http://schemas.microsoft.com/office/drawing/2014/main" id="{49A8F0D3-3A83-4BCD-89F7-11D18EA45D25}"/>
                  </a:ext>
                </a:extLst>
              </p:cNvPr>
              <p:cNvSpPr/>
              <p:nvPr/>
            </p:nvSpPr>
            <p:spPr>
              <a:xfrm>
                <a:off x="10229850" y="4083445"/>
                <a:ext cx="339725" cy="517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8" name="図 137">
                <a:extLst>
                  <a:ext uri="{FF2B5EF4-FFF2-40B4-BE49-F238E27FC236}">
                    <a16:creationId xmlns:a16="http://schemas.microsoft.com/office/drawing/2014/main" id="{E4A62F4C-86A8-44D8-BDD4-9EE9AB830072}"/>
                  </a:ext>
                </a:extLst>
              </p:cNvPr>
              <p:cNvPicPr>
                <a:picLocks noChangeAspect="1"/>
              </p:cNvPicPr>
              <p:nvPr/>
            </p:nvPicPr>
            <p:blipFill>
              <a:blip r:embed="rId12"/>
              <a:srcRect/>
              <a:stretch/>
            </p:blipFill>
            <p:spPr>
              <a:xfrm>
                <a:off x="10109204" y="4059213"/>
                <a:ext cx="586024" cy="586024"/>
              </a:xfrm>
              <a:prstGeom prst="rect">
                <a:avLst/>
              </a:prstGeom>
            </p:spPr>
          </p:pic>
        </p:grpSp>
        <p:grpSp>
          <p:nvGrpSpPr>
            <p:cNvPr id="134" name="グループ化 133">
              <a:extLst>
                <a:ext uri="{FF2B5EF4-FFF2-40B4-BE49-F238E27FC236}">
                  <a16:creationId xmlns:a16="http://schemas.microsoft.com/office/drawing/2014/main" id="{40A8B5D3-75D3-4C5F-AF50-8B5752464CEC}"/>
                </a:ext>
              </a:extLst>
            </p:cNvPr>
            <p:cNvGrpSpPr/>
            <p:nvPr/>
          </p:nvGrpSpPr>
          <p:grpSpPr>
            <a:xfrm>
              <a:off x="10339390" y="3751789"/>
              <a:ext cx="586024" cy="586021"/>
              <a:chOff x="2037738" y="3313817"/>
              <a:chExt cx="586024" cy="586021"/>
            </a:xfrm>
          </p:grpSpPr>
          <p:sp>
            <p:nvSpPr>
              <p:cNvPr id="135" name="楕円 134">
                <a:extLst>
                  <a:ext uri="{FF2B5EF4-FFF2-40B4-BE49-F238E27FC236}">
                    <a16:creationId xmlns:a16="http://schemas.microsoft.com/office/drawing/2014/main" id="{45D85900-E1A0-44CB-BE11-CAC26E48CF9E}"/>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楕円 135">
                <a:extLst>
                  <a:ext uri="{FF2B5EF4-FFF2-40B4-BE49-F238E27FC236}">
                    <a16:creationId xmlns:a16="http://schemas.microsoft.com/office/drawing/2014/main" id="{5AAF26F4-5441-4DEB-8B6D-5BD593F784D0}"/>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1" name="矢印: 五方向 20">
            <a:extLst>
              <a:ext uri="{FF2B5EF4-FFF2-40B4-BE49-F238E27FC236}">
                <a16:creationId xmlns:a16="http://schemas.microsoft.com/office/drawing/2014/main" id="{6E84765C-C4B0-4B06-9E95-A7C2292919A0}"/>
              </a:ext>
            </a:extLst>
          </p:cNvPr>
          <p:cNvSpPr/>
          <p:nvPr/>
        </p:nvSpPr>
        <p:spPr>
          <a:xfrm rot="5400000">
            <a:off x="11300" y="3568198"/>
            <a:ext cx="1125373" cy="302507"/>
          </a:xfrm>
          <a:prstGeom prst="homePlat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bg1"/>
                </a:solidFill>
              </a:rPr>
              <a:t>実行前</a:t>
            </a:r>
          </a:p>
        </p:txBody>
      </p:sp>
      <p:sp>
        <p:nvSpPr>
          <p:cNvPr id="22" name="矢印: 山形 21">
            <a:extLst>
              <a:ext uri="{FF2B5EF4-FFF2-40B4-BE49-F238E27FC236}">
                <a16:creationId xmlns:a16="http://schemas.microsoft.com/office/drawing/2014/main" id="{DBC6EC9D-0E26-4F8C-9D90-425129DF1499}"/>
              </a:ext>
            </a:extLst>
          </p:cNvPr>
          <p:cNvSpPr/>
          <p:nvPr/>
        </p:nvSpPr>
        <p:spPr>
          <a:xfrm rot="5400000">
            <a:off x="63823" y="4577931"/>
            <a:ext cx="1038200" cy="302507"/>
          </a:xfrm>
          <a:prstGeom prst="chevron">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bg1"/>
                </a:solidFill>
              </a:rPr>
              <a:t>実行時</a:t>
            </a:r>
          </a:p>
        </p:txBody>
      </p:sp>
      <p:sp>
        <p:nvSpPr>
          <p:cNvPr id="144" name="矢印: 山形 143">
            <a:extLst>
              <a:ext uri="{FF2B5EF4-FFF2-40B4-BE49-F238E27FC236}">
                <a16:creationId xmlns:a16="http://schemas.microsoft.com/office/drawing/2014/main" id="{00BF4621-7328-452E-9F84-1E38FE346B63}"/>
              </a:ext>
            </a:extLst>
          </p:cNvPr>
          <p:cNvSpPr/>
          <p:nvPr/>
        </p:nvSpPr>
        <p:spPr>
          <a:xfrm rot="5400000">
            <a:off x="28605" y="5575475"/>
            <a:ext cx="1108635" cy="302507"/>
          </a:xfrm>
          <a:prstGeom prst="chevron">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bg1"/>
                </a:solidFill>
              </a:rPr>
              <a:t>実行後</a:t>
            </a:r>
          </a:p>
        </p:txBody>
      </p:sp>
      <p:grpSp>
        <p:nvGrpSpPr>
          <p:cNvPr id="145" name="グループ化 144">
            <a:extLst>
              <a:ext uri="{FF2B5EF4-FFF2-40B4-BE49-F238E27FC236}">
                <a16:creationId xmlns:a16="http://schemas.microsoft.com/office/drawing/2014/main" id="{B9C7F002-E7A8-420F-861A-2F67E76C527F}"/>
              </a:ext>
            </a:extLst>
          </p:cNvPr>
          <p:cNvGrpSpPr/>
          <p:nvPr/>
        </p:nvGrpSpPr>
        <p:grpSpPr>
          <a:xfrm>
            <a:off x="924477" y="3497650"/>
            <a:ext cx="647660" cy="514759"/>
            <a:chOff x="1266784" y="3284038"/>
            <a:chExt cx="1356978" cy="1143051"/>
          </a:xfrm>
        </p:grpSpPr>
        <p:pic>
          <p:nvPicPr>
            <p:cNvPr id="146" name="図 145">
              <a:extLst>
                <a:ext uri="{FF2B5EF4-FFF2-40B4-BE49-F238E27FC236}">
                  <a16:creationId xmlns:a16="http://schemas.microsoft.com/office/drawing/2014/main" id="{72AD1D47-633B-4DED-90B5-D7C6C34A8B7E}"/>
                </a:ext>
              </a:extLst>
            </p:cNvPr>
            <p:cNvPicPr>
              <a:picLocks noChangeAspect="1"/>
            </p:cNvPicPr>
            <p:nvPr/>
          </p:nvPicPr>
          <p:blipFill>
            <a:blip r:embed="rId7"/>
            <a:stretch>
              <a:fillRect/>
            </a:stretch>
          </p:blipFill>
          <p:spPr>
            <a:xfrm>
              <a:off x="1266784" y="3284038"/>
              <a:ext cx="1143051" cy="1143051"/>
            </a:xfrm>
            <a:prstGeom prst="rect">
              <a:avLst/>
            </a:prstGeom>
          </p:spPr>
        </p:pic>
        <p:grpSp>
          <p:nvGrpSpPr>
            <p:cNvPr id="147" name="グループ化 146">
              <a:extLst>
                <a:ext uri="{FF2B5EF4-FFF2-40B4-BE49-F238E27FC236}">
                  <a16:creationId xmlns:a16="http://schemas.microsoft.com/office/drawing/2014/main" id="{CD42FFDD-D175-4CF6-A9FC-0D6686D1B176}"/>
                </a:ext>
              </a:extLst>
            </p:cNvPr>
            <p:cNvGrpSpPr/>
            <p:nvPr/>
          </p:nvGrpSpPr>
          <p:grpSpPr>
            <a:xfrm>
              <a:off x="2037738" y="3313817"/>
              <a:ext cx="586024" cy="586021"/>
              <a:chOff x="2037738" y="3313817"/>
              <a:chExt cx="586024" cy="586021"/>
            </a:xfrm>
          </p:grpSpPr>
          <p:sp>
            <p:nvSpPr>
              <p:cNvPr id="148" name="楕円 147">
                <a:extLst>
                  <a:ext uri="{FF2B5EF4-FFF2-40B4-BE49-F238E27FC236}">
                    <a16:creationId xmlns:a16="http://schemas.microsoft.com/office/drawing/2014/main" id="{84E5160A-4C26-4466-AC3A-0EB101A82492}"/>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楕円 148">
                <a:extLst>
                  <a:ext uri="{FF2B5EF4-FFF2-40B4-BE49-F238E27FC236}">
                    <a16:creationId xmlns:a16="http://schemas.microsoft.com/office/drawing/2014/main" id="{89508EB4-41F0-4112-9B10-6A06950EE380}"/>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50" name="TextBox 13">
            <a:extLst>
              <a:ext uri="{FF2B5EF4-FFF2-40B4-BE49-F238E27FC236}">
                <a16:creationId xmlns:a16="http://schemas.microsoft.com/office/drawing/2014/main" id="{9A13FB46-8528-4F08-A5E5-E37F7ED28D68}"/>
              </a:ext>
            </a:extLst>
          </p:cNvPr>
          <p:cNvSpPr txBox="1"/>
          <p:nvPr/>
        </p:nvSpPr>
        <p:spPr>
          <a:xfrm>
            <a:off x="529718" y="3101376"/>
            <a:ext cx="1425477" cy="282770"/>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900" b="1" dirty="0">
                <a:solidFill>
                  <a:srgbClr val="4472C4"/>
                </a:solidFill>
                <a:latin typeface="メイリオ" panose="020B0604030504040204" pitchFamily="50" charset="-128"/>
                <a:ea typeface="メイリオ" panose="020B0604030504040204" pitchFamily="50" charset="-128"/>
              </a:rPr>
              <a:t>予測 </a:t>
            </a:r>
            <a:r>
              <a:rPr lang="en-US" altLang="ja-JP" sz="900" b="1" dirty="0">
                <a:solidFill>
                  <a:srgbClr val="4472C4"/>
                </a:solidFill>
                <a:latin typeface="メイリオ" panose="020B0604030504040204" pitchFamily="50" charset="-128"/>
                <a:ea typeface="メイリオ" panose="020B0604030504040204" pitchFamily="50" charset="-128"/>
              </a:rPr>
              <a:t>&amp; </a:t>
            </a:r>
            <a:r>
              <a:rPr lang="ja-JP" altLang="en-US" sz="900" b="1" dirty="0">
                <a:solidFill>
                  <a:srgbClr val="4472C4"/>
                </a:solidFill>
                <a:latin typeface="メイリオ" panose="020B0604030504040204" pitchFamily="50" charset="-128"/>
                <a:ea typeface="メイリオ" panose="020B0604030504040204" pitchFamily="50" charset="-128"/>
              </a:rPr>
              <a:t>予防</a:t>
            </a:r>
          </a:p>
        </p:txBody>
      </p:sp>
      <p:grpSp>
        <p:nvGrpSpPr>
          <p:cNvPr id="151" name="グループ化 150">
            <a:extLst>
              <a:ext uri="{FF2B5EF4-FFF2-40B4-BE49-F238E27FC236}">
                <a16:creationId xmlns:a16="http://schemas.microsoft.com/office/drawing/2014/main" id="{25ACBAA6-0EFA-4F8E-A824-4FB42C9CF129}"/>
              </a:ext>
            </a:extLst>
          </p:cNvPr>
          <p:cNvGrpSpPr/>
          <p:nvPr/>
        </p:nvGrpSpPr>
        <p:grpSpPr>
          <a:xfrm>
            <a:off x="1052947" y="4536555"/>
            <a:ext cx="476082" cy="505113"/>
            <a:chOff x="1534841" y="3313817"/>
            <a:chExt cx="1143051" cy="1249817"/>
          </a:xfrm>
        </p:grpSpPr>
        <p:pic>
          <p:nvPicPr>
            <p:cNvPr id="154" name="図 153">
              <a:extLst>
                <a:ext uri="{FF2B5EF4-FFF2-40B4-BE49-F238E27FC236}">
                  <a16:creationId xmlns:a16="http://schemas.microsoft.com/office/drawing/2014/main" id="{A2CF4A9F-0D86-49BB-90A9-4F3A1CBFE8F4}"/>
                </a:ext>
              </a:extLst>
            </p:cNvPr>
            <p:cNvPicPr>
              <a:picLocks noChangeAspect="1"/>
            </p:cNvPicPr>
            <p:nvPr/>
          </p:nvPicPr>
          <p:blipFill>
            <a:blip r:embed="rId13"/>
            <a:srcRect/>
            <a:stretch/>
          </p:blipFill>
          <p:spPr>
            <a:xfrm>
              <a:off x="1534841" y="3420583"/>
              <a:ext cx="1143051" cy="1143051"/>
            </a:xfrm>
            <a:prstGeom prst="rect">
              <a:avLst/>
            </a:prstGeom>
          </p:spPr>
        </p:pic>
        <p:grpSp>
          <p:nvGrpSpPr>
            <p:cNvPr id="155" name="グループ化 154">
              <a:extLst>
                <a:ext uri="{FF2B5EF4-FFF2-40B4-BE49-F238E27FC236}">
                  <a16:creationId xmlns:a16="http://schemas.microsoft.com/office/drawing/2014/main" id="{1009F7F3-533D-4985-93C9-470D2CDF5ED9}"/>
                </a:ext>
              </a:extLst>
            </p:cNvPr>
            <p:cNvGrpSpPr/>
            <p:nvPr/>
          </p:nvGrpSpPr>
          <p:grpSpPr>
            <a:xfrm>
              <a:off x="2037738" y="3313817"/>
              <a:ext cx="586024" cy="586021"/>
              <a:chOff x="2037738" y="3313817"/>
              <a:chExt cx="586024" cy="586021"/>
            </a:xfrm>
          </p:grpSpPr>
          <p:sp>
            <p:nvSpPr>
              <p:cNvPr id="156" name="楕円 155">
                <a:extLst>
                  <a:ext uri="{FF2B5EF4-FFF2-40B4-BE49-F238E27FC236}">
                    <a16:creationId xmlns:a16="http://schemas.microsoft.com/office/drawing/2014/main" id="{7CDFBB1F-AD6C-45E2-86E7-9C54D9F21664}"/>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楕円 156">
                <a:extLst>
                  <a:ext uri="{FF2B5EF4-FFF2-40B4-BE49-F238E27FC236}">
                    <a16:creationId xmlns:a16="http://schemas.microsoft.com/office/drawing/2014/main" id="{92055F90-509A-4A02-A07C-4B4F581084F2}"/>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58" name="TextBox 13">
            <a:extLst>
              <a:ext uri="{FF2B5EF4-FFF2-40B4-BE49-F238E27FC236}">
                <a16:creationId xmlns:a16="http://schemas.microsoft.com/office/drawing/2014/main" id="{75E4BA2D-D9EA-49B2-A760-391E5237C2DF}"/>
              </a:ext>
            </a:extLst>
          </p:cNvPr>
          <p:cNvSpPr txBox="1"/>
          <p:nvPr/>
        </p:nvSpPr>
        <p:spPr>
          <a:xfrm>
            <a:off x="578250" y="4177290"/>
            <a:ext cx="1425477" cy="282770"/>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zh-TW" altLang="en-US" sz="900" b="1" dirty="0">
                <a:solidFill>
                  <a:srgbClr val="4472C4"/>
                </a:solidFill>
                <a:latin typeface="メイリオ" panose="020B0604030504040204" pitchFamily="50" charset="-128"/>
                <a:ea typeface="メイリオ" panose="020B0604030504040204" pitchFamily="50" charset="-128"/>
              </a:rPr>
              <a:t>検知 </a:t>
            </a:r>
            <a:r>
              <a:rPr lang="en-US" altLang="zh-TW" sz="900" b="1" dirty="0">
                <a:solidFill>
                  <a:srgbClr val="4472C4"/>
                </a:solidFill>
                <a:latin typeface="メイリオ" panose="020B0604030504040204" pitchFamily="50" charset="-128"/>
                <a:ea typeface="メイリオ" panose="020B0604030504040204" pitchFamily="50" charset="-128"/>
              </a:rPr>
              <a:t>&amp; </a:t>
            </a:r>
            <a:r>
              <a:rPr lang="zh-TW" altLang="en-US" sz="900" b="1" dirty="0">
                <a:solidFill>
                  <a:srgbClr val="4472C4"/>
                </a:solidFill>
                <a:latin typeface="メイリオ" panose="020B0604030504040204" pitchFamily="50" charset="-128"/>
                <a:ea typeface="メイリオ" panose="020B0604030504040204" pitchFamily="50" charset="-128"/>
              </a:rPr>
              <a:t>自動対処</a:t>
            </a:r>
          </a:p>
        </p:txBody>
      </p:sp>
      <p:grpSp>
        <p:nvGrpSpPr>
          <p:cNvPr id="159" name="グループ化 158">
            <a:extLst>
              <a:ext uri="{FF2B5EF4-FFF2-40B4-BE49-F238E27FC236}">
                <a16:creationId xmlns:a16="http://schemas.microsoft.com/office/drawing/2014/main" id="{9C7062AD-C366-4F42-A174-BF5CFA9D47BD}"/>
              </a:ext>
            </a:extLst>
          </p:cNvPr>
          <p:cNvGrpSpPr/>
          <p:nvPr/>
        </p:nvGrpSpPr>
        <p:grpSpPr>
          <a:xfrm>
            <a:off x="983474" y="5406030"/>
            <a:ext cx="728900" cy="720903"/>
            <a:chOff x="1274010" y="3313817"/>
            <a:chExt cx="1349752" cy="1249817"/>
          </a:xfrm>
        </p:grpSpPr>
        <p:pic>
          <p:nvPicPr>
            <p:cNvPr id="161" name="図 160">
              <a:extLst>
                <a:ext uri="{FF2B5EF4-FFF2-40B4-BE49-F238E27FC236}">
                  <a16:creationId xmlns:a16="http://schemas.microsoft.com/office/drawing/2014/main" id="{0926BB9D-7BAA-46CA-A3ED-8944EA94A120}"/>
                </a:ext>
              </a:extLst>
            </p:cNvPr>
            <p:cNvPicPr>
              <a:picLocks noChangeAspect="1"/>
            </p:cNvPicPr>
            <p:nvPr/>
          </p:nvPicPr>
          <p:blipFill>
            <a:blip r:embed="rId14"/>
            <a:srcRect/>
            <a:stretch/>
          </p:blipFill>
          <p:spPr>
            <a:xfrm>
              <a:off x="1274010" y="3420583"/>
              <a:ext cx="1143051" cy="1143051"/>
            </a:xfrm>
            <a:prstGeom prst="rect">
              <a:avLst/>
            </a:prstGeom>
          </p:spPr>
        </p:pic>
        <p:grpSp>
          <p:nvGrpSpPr>
            <p:cNvPr id="163" name="グループ化 162">
              <a:extLst>
                <a:ext uri="{FF2B5EF4-FFF2-40B4-BE49-F238E27FC236}">
                  <a16:creationId xmlns:a16="http://schemas.microsoft.com/office/drawing/2014/main" id="{A03238FC-965F-49EE-9EFB-EC810BEF02D7}"/>
                </a:ext>
              </a:extLst>
            </p:cNvPr>
            <p:cNvGrpSpPr/>
            <p:nvPr/>
          </p:nvGrpSpPr>
          <p:grpSpPr>
            <a:xfrm>
              <a:off x="2037738" y="3313817"/>
              <a:ext cx="586024" cy="586021"/>
              <a:chOff x="2037738" y="3313817"/>
              <a:chExt cx="586024" cy="586021"/>
            </a:xfrm>
          </p:grpSpPr>
          <p:sp>
            <p:nvSpPr>
              <p:cNvPr id="164" name="楕円 163">
                <a:extLst>
                  <a:ext uri="{FF2B5EF4-FFF2-40B4-BE49-F238E27FC236}">
                    <a16:creationId xmlns:a16="http://schemas.microsoft.com/office/drawing/2014/main" id="{FBEE946C-E9F2-4E77-B7FC-7A9E6855FA16}"/>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楕円 164">
                <a:extLst>
                  <a:ext uri="{FF2B5EF4-FFF2-40B4-BE49-F238E27FC236}">
                    <a16:creationId xmlns:a16="http://schemas.microsoft.com/office/drawing/2014/main" id="{3AAECB13-1087-46A6-A4A4-B2F801DC7794}"/>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66" name="TextBox 13">
            <a:extLst>
              <a:ext uri="{FF2B5EF4-FFF2-40B4-BE49-F238E27FC236}">
                <a16:creationId xmlns:a16="http://schemas.microsoft.com/office/drawing/2014/main" id="{9A2568B5-1BA3-4809-9067-E5A26D1429D4}"/>
              </a:ext>
            </a:extLst>
          </p:cNvPr>
          <p:cNvSpPr txBox="1"/>
          <p:nvPr/>
        </p:nvSpPr>
        <p:spPr>
          <a:xfrm>
            <a:off x="565399" y="5101035"/>
            <a:ext cx="1425477" cy="282770"/>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zh-TW" altLang="en-US" sz="900" b="1" dirty="0">
                <a:solidFill>
                  <a:srgbClr val="4472C4"/>
                </a:solidFill>
                <a:latin typeface="メイリオ" panose="020B0604030504040204" pitchFamily="50" charset="-128"/>
                <a:ea typeface="メイリオ" panose="020B0604030504040204" pitchFamily="50" charset="-128"/>
              </a:rPr>
              <a:t>自動分析 </a:t>
            </a:r>
            <a:r>
              <a:rPr lang="en-US" altLang="zh-TW" sz="900" b="1" dirty="0">
                <a:solidFill>
                  <a:srgbClr val="4472C4"/>
                </a:solidFill>
                <a:latin typeface="メイリオ" panose="020B0604030504040204" pitchFamily="50" charset="-128"/>
                <a:ea typeface="メイリオ" panose="020B0604030504040204" pitchFamily="50" charset="-128"/>
              </a:rPr>
              <a:t>&amp; </a:t>
            </a:r>
            <a:r>
              <a:rPr lang="zh-TW" altLang="en-US" sz="900" b="1" dirty="0">
                <a:solidFill>
                  <a:srgbClr val="4472C4"/>
                </a:solidFill>
                <a:latin typeface="メイリオ" panose="020B0604030504040204" pitchFamily="50" charset="-128"/>
                <a:ea typeface="メイリオ" panose="020B0604030504040204" pitchFamily="50" charset="-128"/>
              </a:rPr>
              <a:t>修復</a:t>
            </a:r>
            <a:endParaRPr lang="ja-JP" altLang="en-US" sz="900" b="1" dirty="0">
              <a:solidFill>
                <a:srgbClr val="4472C4"/>
              </a:solidFill>
              <a:latin typeface="メイリオ" panose="020B0604030504040204" pitchFamily="50" charset="-128"/>
              <a:ea typeface="メイリオ" panose="020B0604030504040204" pitchFamily="50" charset="-128"/>
            </a:endParaRPr>
          </a:p>
        </p:txBody>
      </p:sp>
      <p:sp>
        <p:nvSpPr>
          <p:cNvPr id="168" name="Rectangle 34">
            <a:extLst>
              <a:ext uri="{FF2B5EF4-FFF2-40B4-BE49-F238E27FC236}">
                <a16:creationId xmlns:a16="http://schemas.microsoft.com/office/drawing/2014/main" id="{7CC603BE-DCA6-4224-B771-AF87FD126B30}"/>
              </a:ext>
            </a:extLst>
          </p:cNvPr>
          <p:cNvSpPr/>
          <p:nvPr/>
        </p:nvSpPr>
        <p:spPr>
          <a:xfrm>
            <a:off x="1922218" y="3290208"/>
            <a:ext cx="2242890" cy="459100"/>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400"/>
              </a:spcAft>
              <a:buClrTx/>
              <a:buSzTx/>
              <a:buFontTx/>
              <a:buNone/>
              <a:tabLst/>
              <a:defRPr/>
            </a:pPr>
            <a:r>
              <a:rPr kumimoji="0" lang="ja-JP" altLang="en-US" sz="1050" b="1" i="0" u="sng"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静的分析</a:t>
            </a:r>
            <a:r>
              <a:rPr lang="ja-JP" altLang="en-US" sz="1050" b="1" u="sng" dirty="0">
                <a:solidFill>
                  <a:schemeClr val="tx1">
                    <a:lumMod val="75000"/>
                    <a:lumOff val="25000"/>
                  </a:schemeClr>
                </a:solidFill>
                <a:latin typeface="メイリオ" panose="020B0604030504040204" pitchFamily="50" charset="-128"/>
                <a:ea typeface="メイリオ" panose="020B0604030504040204" pitchFamily="50" charset="-128"/>
                <a:cs typeface="Ubuntu" charset="0"/>
              </a:rPr>
              <a:t>（</a:t>
            </a:r>
            <a:r>
              <a:rPr kumimoji="0" lang="en-US" altLang="ja-JP" sz="1050" b="1" i="0" u="sng"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D-Brain</a:t>
            </a:r>
            <a:r>
              <a:rPr kumimoji="0" lang="ja-JP" altLang="en-US" sz="1050" b="1" i="0" u="sng"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a:t>
            </a:r>
            <a:br>
              <a:rPr kumimoji="0" lang="en-US" altLang="ja-JP" sz="1050" b="0" i="0"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br>
            <a:r>
              <a:rPr kumimoji="0" lang="en-US" sz="800" b="0" i="0"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PE | PDF | Office | Macro | RTF | SWF </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US" sz="800" b="0" i="0"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a:t>
            </a:r>
            <a:r>
              <a:rPr lang="en-US" sz="800" dirty="0">
                <a:solidFill>
                  <a:schemeClr val="tx1">
                    <a:lumMod val="75000"/>
                    <a:lumOff val="25000"/>
                  </a:schemeClr>
                </a:solidFill>
                <a:latin typeface="メイリオ" panose="020B0604030504040204" pitchFamily="50" charset="-128"/>
                <a:ea typeface="メイリオ" panose="020B0604030504040204" pitchFamily="50" charset="-128"/>
                <a:cs typeface="Ubuntu" charset="0"/>
              </a:rPr>
              <a:t> </a:t>
            </a:r>
            <a:r>
              <a:rPr kumimoji="0" lang="en-US" sz="800" b="0" i="0"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JAR | TIFF | Fonts | Mach-O | JTD | HWP</a:t>
            </a:r>
          </a:p>
        </p:txBody>
      </p:sp>
      <p:sp>
        <p:nvSpPr>
          <p:cNvPr id="172" name="Rectangle 34">
            <a:extLst>
              <a:ext uri="{FF2B5EF4-FFF2-40B4-BE49-F238E27FC236}">
                <a16:creationId xmlns:a16="http://schemas.microsoft.com/office/drawing/2014/main" id="{F1F55A92-5C41-4BB4-B968-29D4D1BCA9D8}"/>
              </a:ext>
            </a:extLst>
          </p:cNvPr>
          <p:cNvSpPr/>
          <p:nvPr/>
        </p:nvSpPr>
        <p:spPr>
          <a:xfrm>
            <a:off x="1922218" y="3878376"/>
            <a:ext cx="2233103" cy="497572"/>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400"/>
              </a:spcAft>
              <a:buClrTx/>
              <a:buSzTx/>
              <a:buFontTx/>
              <a:buNone/>
              <a:tabLst/>
              <a:defRPr/>
            </a:pPr>
            <a:r>
              <a:rPr lang="ja-JP" altLang="en-US" sz="1050" b="1" u="sng" dirty="0">
                <a:solidFill>
                  <a:schemeClr val="tx1">
                    <a:lumMod val="75000"/>
                    <a:lumOff val="25000"/>
                  </a:schemeClr>
                </a:solidFill>
                <a:latin typeface="メイリオ" panose="020B0604030504040204" pitchFamily="50" charset="-128"/>
                <a:ea typeface="メイリオ" panose="020B0604030504040204" pitchFamily="50" charset="-128"/>
                <a:cs typeface="Ubuntu" charset="0"/>
              </a:rPr>
              <a:t>ファイルレピュテーション</a:t>
            </a:r>
            <a:endParaRPr lang="en-US" altLang="ja-JP" sz="1050" b="1" u="sng" dirty="0">
              <a:solidFill>
                <a:schemeClr val="tx1">
                  <a:lumMod val="75000"/>
                  <a:lumOff val="25000"/>
                </a:schemeClr>
              </a:solidFill>
              <a:latin typeface="メイリオ" panose="020B0604030504040204" pitchFamily="50" charset="-128"/>
              <a:ea typeface="メイリオ" panose="020B0604030504040204" pitchFamily="50" charset="-128"/>
              <a:cs typeface="Ubuntu" charset="0"/>
            </a:endParaRPr>
          </a:p>
          <a:p>
            <a:pPr marL="0" marR="0" lvl="0" indent="0" defTabSz="914400" rtl="0" eaLnBrk="1" fontAlgn="auto" latinLnBrk="0" hangingPunct="1">
              <a:lnSpc>
                <a:spcPct val="100000"/>
              </a:lnSpc>
              <a:spcBef>
                <a:spcPts val="0"/>
              </a:spcBef>
              <a:spcAft>
                <a:spcPts val="400"/>
              </a:spcAft>
              <a:buClrTx/>
              <a:buSzTx/>
              <a:buFontTx/>
              <a:buNone/>
              <a:tabLst/>
              <a:defRPr/>
            </a:pPr>
            <a:r>
              <a:rPr lang="ja-JP" altLang="en-US" sz="1050" b="1" u="sng" dirty="0">
                <a:solidFill>
                  <a:schemeClr val="tx1">
                    <a:lumMod val="75000"/>
                    <a:lumOff val="25000"/>
                  </a:schemeClr>
                </a:solidFill>
                <a:latin typeface="メイリオ" panose="020B0604030504040204" pitchFamily="50" charset="-128"/>
                <a:ea typeface="メイリオ" panose="020B0604030504040204" pitchFamily="50" charset="-128"/>
                <a:cs typeface="Ubuntu" charset="0"/>
              </a:rPr>
              <a:t>（</a:t>
            </a:r>
            <a:r>
              <a:rPr kumimoji="0" lang="en-US" altLang="ja-JP" sz="1050" b="1" i="0" u="sng"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D-Cloud</a:t>
            </a:r>
            <a:r>
              <a:rPr kumimoji="0" lang="ja-JP" altLang="en-US" sz="1050" b="1" i="0" u="sng"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a:t>
            </a:r>
            <a:br>
              <a:rPr kumimoji="0" lang="en-US" altLang="ja-JP" sz="1050" b="0" i="0"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b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Ubuntu" charset="0"/>
              </a:rPr>
              <a:t>既知の脅威や</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cs typeface="Ubuntu" charset="0"/>
              </a:rPr>
              <a:t>PUP</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Ubuntu" charset="0"/>
              </a:rPr>
              <a:t>について静的分析を補完</a:t>
            </a:r>
            <a:endParaRPr kumimoji="0" lang="en-US" sz="800" b="0" i="0"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endParaRPr>
          </a:p>
        </p:txBody>
      </p:sp>
      <p:sp>
        <p:nvSpPr>
          <p:cNvPr id="173" name="Rectangle 34">
            <a:extLst>
              <a:ext uri="{FF2B5EF4-FFF2-40B4-BE49-F238E27FC236}">
                <a16:creationId xmlns:a16="http://schemas.microsoft.com/office/drawing/2014/main" id="{519F9483-8CCA-4182-8EB8-D1563FA18412}"/>
              </a:ext>
            </a:extLst>
          </p:cNvPr>
          <p:cNvSpPr/>
          <p:nvPr/>
        </p:nvSpPr>
        <p:spPr>
          <a:xfrm>
            <a:off x="4237909" y="3269097"/>
            <a:ext cx="1837196" cy="530915"/>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400"/>
              </a:spcAft>
              <a:buClrTx/>
              <a:buSzTx/>
              <a:buFontTx/>
              <a:buNone/>
              <a:tabLst/>
              <a:defRPr/>
            </a:pPr>
            <a:r>
              <a:rPr lang="ja-JP" altLang="en-US" sz="1050" b="1" u="sng" dirty="0">
                <a:solidFill>
                  <a:schemeClr val="tx1">
                    <a:lumMod val="75000"/>
                    <a:lumOff val="25000"/>
                  </a:schemeClr>
                </a:solidFill>
                <a:latin typeface="メイリオ" panose="020B0604030504040204" pitchFamily="50" charset="-128"/>
                <a:ea typeface="メイリオ" panose="020B0604030504040204" pitchFamily="50" charset="-128"/>
                <a:cs typeface="Ubuntu" charset="0"/>
              </a:rPr>
              <a:t>スクリプト制御</a:t>
            </a:r>
            <a:br>
              <a:rPr kumimoji="0" lang="en-US" altLang="ja-JP" sz="1050" b="0" i="0"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b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cs typeface="Ubuntu" charset="0"/>
              </a:rPr>
              <a:t>PowerShell | JavaScript | VBScript | </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Ubuntu" charset="0"/>
              </a:rPr>
              <a:t>マクロ </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cs typeface="Ubuntu" charset="0"/>
              </a:rPr>
              <a:t>| HTML applications (HTA files) | rundll32</a:t>
            </a:r>
            <a:endParaRPr kumimoji="0" lang="en-US" sz="800" b="0" i="0"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endParaRPr>
          </a:p>
        </p:txBody>
      </p:sp>
      <p:sp>
        <p:nvSpPr>
          <p:cNvPr id="175" name="Rectangle 34">
            <a:extLst>
              <a:ext uri="{FF2B5EF4-FFF2-40B4-BE49-F238E27FC236}">
                <a16:creationId xmlns:a16="http://schemas.microsoft.com/office/drawing/2014/main" id="{D26F1961-A352-4371-9B2C-CBD2BCDD1239}"/>
              </a:ext>
            </a:extLst>
          </p:cNvPr>
          <p:cNvSpPr/>
          <p:nvPr/>
        </p:nvSpPr>
        <p:spPr>
          <a:xfrm>
            <a:off x="4237909" y="3883746"/>
            <a:ext cx="2242890" cy="284693"/>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400"/>
              </a:spcAft>
              <a:buClrTx/>
              <a:buSzTx/>
              <a:buFontTx/>
              <a:buNone/>
              <a:tabLst/>
              <a:defRPr/>
            </a:pPr>
            <a:r>
              <a:rPr lang="ja-JP" altLang="en-US" sz="1050" b="1" u="sng" dirty="0">
                <a:solidFill>
                  <a:schemeClr val="tx1">
                    <a:lumMod val="75000"/>
                    <a:lumOff val="25000"/>
                  </a:schemeClr>
                </a:solidFill>
                <a:latin typeface="メイリオ" panose="020B0604030504040204" pitchFamily="50" charset="-128"/>
                <a:ea typeface="メイリオ" panose="020B0604030504040204" pitchFamily="50" charset="-128"/>
                <a:cs typeface="Ubuntu" charset="0"/>
              </a:rPr>
              <a:t>ブラックリスト</a:t>
            </a:r>
            <a:br>
              <a:rPr kumimoji="0" lang="en-US" altLang="ja-JP" sz="1050" b="0" i="0"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br>
            <a:r>
              <a:rPr kumimoji="0" lang="en-US" altLang="ja-JP" sz="800" b="0" i="0"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Hashes</a:t>
            </a:r>
            <a:r>
              <a:rPr kumimoji="0" lang="en-US" sz="800" b="0" i="0"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 | IoC</a:t>
            </a:r>
            <a:r>
              <a:rPr kumimoji="0" lang="ja-JP" altLang="en-US" sz="800" b="0" i="0"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情報をリストインポート可能</a:t>
            </a:r>
            <a:endParaRPr kumimoji="0" lang="en-US" sz="800" b="0" i="0"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endParaRPr>
          </a:p>
        </p:txBody>
      </p:sp>
      <p:sp>
        <p:nvSpPr>
          <p:cNvPr id="176" name="Rectangle 36">
            <a:extLst>
              <a:ext uri="{FF2B5EF4-FFF2-40B4-BE49-F238E27FC236}">
                <a16:creationId xmlns:a16="http://schemas.microsoft.com/office/drawing/2014/main" id="{2DB663CD-73FC-4827-8DCD-E4F6DB7AE1AD}"/>
              </a:ext>
            </a:extLst>
          </p:cNvPr>
          <p:cNvSpPr/>
          <p:nvPr/>
        </p:nvSpPr>
        <p:spPr>
          <a:xfrm>
            <a:off x="1922218" y="4588080"/>
            <a:ext cx="2493769" cy="407804"/>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400"/>
              </a:spcAft>
              <a:buClrTx/>
              <a:buSzTx/>
              <a:buFontTx/>
              <a:buNone/>
              <a:tabLst/>
              <a:defRPr/>
            </a:pPr>
            <a:r>
              <a:rPr lang="ja-JP" altLang="en-US" sz="1050" b="1" u="sng" dirty="0">
                <a:solidFill>
                  <a:schemeClr val="tx1">
                    <a:lumMod val="75000"/>
                    <a:lumOff val="25000"/>
                  </a:schemeClr>
                </a:solidFill>
                <a:latin typeface="メイリオ" panose="020B0604030504040204" pitchFamily="50" charset="-128"/>
                <a:ea typeface="メイリオ" panose="020B0604030504040204" pitchFamily="50" charset="-128"/>
                <a:cs typeface="Ubuntu" charset="0"/>
              </a:rPr>
              <a:t>動的分析・振る舞い検知</a:t>
            </a:r>
            <a:b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Ubuntu" charset="0"/>
              </a:rPr>
            </a:br>
            <a:r>
              <a:rPr kumimoji="0" lang="ja-JP" altLang="en-US" sz="8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ランサムウェア</a:t>
            </a:r>
            <a:r>
              <a:rPr kumimoji="0" lang="en-US" sz="8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  </a:t>
            </a:r>
            <a:r>
              <a:rPr kumimoji="0" lang="ja-JP" altLang="en-US" sz="8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コードインジェクション</a:t>
            </a:r>
            <a:r>
              <a:rPr kumimoji="0" lang="en-US" sz="8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 </a:t>
            </a:r>
            <a:br>
              <a:rPr kumimoji="0" lang="en-US" sz="8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b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シェルコード対策</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 | </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不正なスクリプト実行</a:t>
            </a:r>
            <a:endParaRPr kumimoji="0" lang="en-US" sz="8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178" name="Rectangle 34">
            <a:extLst>
              <a:ext uri="{FF2B5EF4-FFF2-40B4-BE49-F238E27FC236}">
                <a16:creationId xmlns:a16="http://schemas.microsoft.com/office/drawing/2014/main" id="{A79FF064-6D1A-4FEB-858E-6C6E761986C9}"/>
              </a:ext>
            </a:extLst>
          </p:cNvPr>
          <p:cNvSpPr/>
          <p:nvPr/>
        </p:nvSpPr>
        <p:spPr>
          <a:xfrm>
            <a:off x="1922218" y="5359510"/>
            <a:ext cx="2276769" cy="459100"/>
          </a:xfrm>
          <a:prstGeom prst="rect">
            <a:avLst/>
          </a:prstGeom>
          <a:noFill/>
        </p:spPr>
        <p:txBody>
          <a:bodyPr wrap="square" lIns="0" tIns="0" rIns="0" bIns="0">
            <a:spAutoFit/>
          </a:bodyPr>
          <a:lstStyle/>
          <a:p>
            <a:pPr lvl="0">
              <a:spcAft>
                <a:spcPts val="400"/>
              </a:spcAft>
              <a:defRPr/>
            </a:pPr>
            <a:r>
              <a:rPr lang="ja-JP" altLang="en-US" sz="1050" b="1" u="sng" dirty="0">
                <a:solidFill>
                  <a:schemeClr val="tx1">
                    <a:lumMod val="75000"/>
                    <a:lumOff val="25000"/>
                  </a:schemeClr>
                </a:solidFill>
                <a:latin typeface="メイリオ" panose="020B0604030504040204" pitchFamily="50" charset="-128"/>
                <a:ea typeface="メイリオ" panose="020B0604030504040204" pitchFamily="50" charset="-128"/>
                <a:cs typeface="Ubuntu" charset="0"/>
              </a:rPr>
              <a:t>自動分類</a:t>
            </a:r>
          </a:p>
          <a:p>
            <a:pPr lvl="0">
              <a:spcAft>
                <a:spcPts val="400"/>
              </a:spcAft>
              <a:defRPr/>
            </a:pP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既知および未知の脅威に対して人手を介さずに</a:t>
            </a:r>
            <a:b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即座にラベリングし情報を提供</a:t>
            </a:r>
          </a:p>
        </p:txBody>
      </p:sp>
      <p:sp>
        <p:nvSpPr>
          <p:cNvPr id="183" name="Rectangle 34">
            <a:extLst>
              <a:ext uri="{FF2B5EF4-FFF2-40B4-BE49-F238E27FC236}">
                <a16:creationId xmlns:a16="http://schemas.microsoft.com/office/drawing/2014/main" id="{21773142-8554-479B-B528-DC198C13882A}"/>
              </a:ext>
            </a:extLst>
          </p:cNvPr>
          <p:cNvSpPr/>
          <p:nvPr/>
        </p:nvSpPr>
        <p:spPr>
          <a:xfrm>
            <a:off x="1922218" y="5875878"/>
            <a:ext cx="2276769" cy="442429"/>
          </a:xfrm>
          <a:prstGeom prst="rect">
            <a:avLst/>
          </a:prstGeom>
          <a:noFill/>
        </p:spPr>
        <p:txBody>
          <a:bodyPr wrap="square" lIns="0" tIns="0" rIns="0" bIns="0">
            <a:spAutoFit/>
          </a:bodyPr>
          <a:lstStyle/>
          <a:p>
            <a:pPr lvl="0">
              <a:lnSpc>
                <a:spcPts val="1800"/>
              </a:lnSpc>
              <a:spcAft>
                <a:spcPts val="400"/>
              </a:spcAft>
              <a:defRPr/>
            </a:pPr>
            <a:r>
              <a:rPr lang="ja-JP" altLang="en-US" sz="1050" b="1" u="sng" dirty="0">
                <a:solidFill>
                  <a:schemeClr val="tx1">
                    <a:lumMod val="75000"/>
                    <a:lumOff val="25000"/>
                  </a:schemeClr>
                </a:solidFill>
                <a:latin typeface="メイリオ" panose="020B0604030504040204" pitchFamily="50" charset="-128"/>
                <a:ea typeface="メイリオ" panose="020B0604030504040204" pitchFamily="50" charset="-128"/>
              </a:rPr>
              <a:t>根本原因分析（</a:t>
            </a:r>
            <a:r>
              <a:rPr lang="en-US" altLang="ja-JP" sz="1050" b="1" u="sng" dirty="0">
                <a:solidFill>
                  <a:schemeClr val="tx1">
                    <a:lumMod val="75000"/>
                    <a:lumOff val="25000"/>
                  </a:schemeClr>
                </a:solidFill>
                <a:latin typeface="メイリオ" panose="020B0604030504040204" pitchFamily="50" charset="-128"/>
                <a:ea typeface="メイリオ" panose="020B0604030504040204" pitchFamily="50" charset="-128"/>
              </a:rPr>
              <a:t>RCA</a:t>
            </a:r>
            <a:r>
              <a:rPr lang="ja-JP" altLang="en-US" sz="1050" b="1" u="sng" dirty="0">
                <a:solidFill>
                  <a:schemeClr val="tx1">
                    <a:lumMod val="75000"/>
                    <a:lumOff val="25000"/>
                  </a:schemeClr>
                </a:solidFill>
                <a:latin typeface="メイリオ" panose="020B0604030504040204" pitchFamily="50" charset="-128"/>
                <a:ea typeface="メイリオ" panose="020B0604030504040204" pitchFamily="50" charset="-128"/>
              </a:rPr>
              <a:t>）</a:t>
            </a:r>
            <a:b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何が起きたかを即座に把握する分析機能</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84" name="Rectangle 34">
            <a:extLst>
              <a:ext uri="{FF2B5EF4-FFF2-40B4-BE49-F238E27FC236}">
                <a16:creationId xmlns:a16="http://schemas.microsoft.com/office/drawing/2014/main" id="{09CF7655-1933-4651-BE1F-96C8D8800D0A}"/>
              </a:ext>
            </a:extLst>
          </p:cNvPr>
          <p:cNvSpPr/>
          <p:nvPr/>
        </p:nvSpPr>
        <p:spPr>
          <a:xfrm>
            <a:off x="4237909" y="5400567"/>
            <a:ext cx="2276769" cy="407804"/>
          </a:xfrm>
          <a:prstGeom prst="rect">
            <a:avLst/>
          </a:prstGeom>
          <a:noFill/>
        </p:spPr>
        <p:txBody>
          <a:bodyPr wrap="square" lIns="0" tIns="0" rIns="0" bIns="0">
            <a:spAutoFit/>
          </a:bodyPr>
          <a:lstStyle/>
          <a:p>
            <a:pPr lvl="0">
              <a:spcAft>
                <a:spcPts val="400"/>
              </a:spcAft>
              <a:defRPr/>
            </a:pPr>
            <a:r>
              <a:rPr lang="ja-JP" altLang="en-US" sz="1050" b="1" u="sng" dirty="0">
                <a:solidFill>
                  <a:schemeClr val="tx1">
                    <a:lumMod val="75000"/>
                    <a:lumOff val="25000"/>
                  </a:schemeClr>
                </a:solidFill>
                <a:latin typeface="メイリオ" panose="020B0604030504040204" pitchFamily="50" charset="-128"/>
                <a:ea typeface="メイリオ" panose="020B0604030504040204" pitchFamily="50" charset="-128"/>
              </a:rPr>
              <a:t>脅威分析</a:t>
            </a:r>
            <a:b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もし感染していたらどうなっていたかを</a:t>
            </a:r>
            <a:b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把握するサンドボックス分析</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86" name="テキスト ボックス 185">
            <a:extLst>
              <a:ext uri="{FF2B5EF4-FFF2-40B4-BE49-F238E27FC236}">
                <a16:creationId xmlns:a16="http://schemas.microsoft.com/office/drawing/2014/main" id="{D1AAE300-F546-4FF6-B3EE-AEDA59BE854D}"/>
              </a:ext>
            </a:extLst>
          </p:cNvPr>
          <p:cNvSpPr txBox="1"/>
          <p:nvPr/>
        </p:nvSpPr>
        <p:spPr>
          <a:xfrm>
            <a:off x="4237909" y="6299731"/>
            <a:ext cx="2510989" cy="204251"/>
          </a:xfrm>
          <a:prstGeom prst="rect">
            <a:avLst/>
          </a:prstGeom>
          <a:noFill/>
        </p:spPr>
        <p:txBody>
          <a:bodyPr wrap="square">
            <a:spAutoFit/>
          </a:bodyPr>
          <a:lstStyle/>
          <a:p>
            <a:r>
              <a:rPr lang="en-US" altLang="ja-JP" sz="7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700" dirty="0">
                <a:solidFill>
                  <a:schemeClr val="tx1">
                    <a:lumMod val="75000"/>
                    <a:lumOff val="25000"/>
                  </a:schemeClr>
                </a:solidFill>
                <a:latin typeface="メイリオ" panose="020B0604030504040204" pitchFamily="50" charset="-128"/>
                <a:ea typeface="メイリオ" panose="020B0604030504040204" pitchFamily="50" charset="-128"/>
              </a:rPr>
              <a:t>ハッシュ、証明書、フォルダ、スクリプト、プロセス</a:t>
            </a:r>
            <a:r>
              <a:rPr lang="en-US" altLang="ja-JP" sz="700" dirty="0">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en-US" sz="700" dirty="0"/>
          </a:p>
        </p:txBody>
      </p:sp>
      <p:sp>
        <p:nvSpPr>
          <p:cNvPr id="187" name="Rectangle 34">
            <a:extLst>
              <a:ext uri="{FF2B5EF4-FFF2-40B4-BE49-F238E27FC236}">
                <a16:creationId xmlns:a16="http://schemas.microsoft.com/office/drawing/2014/main" id="{D79D7E64-3116-4279-AFD3-3589E6B16D3D}"/>
              </a:ext>
            </a:extLst>
          </p:cNvPr>
          <p:cNvSpPr/>
          <p:nvPr/>
        </p:nvSpPr>
        <p:spPr>
          <a:xfrm>
            <a:off x="4237909" y="5913599"/>
            <a:ext cx="2063831" cy="407804"/>
          </a:xfrm>
          <a:prstGeom prst="rect">
            <a:avLst/>
          </a:prstGeom>
          <a:noFill/>
        </p:spPr>
        <p:txBody>
          <a:bodyPr wrap="square" lIns="0" tIns="0" rIns="0" bIns="0">
            <a:spAutoFit/>
          </a:bodyPr>
          <a:lstStyle/>
          <a:p>
            <a:pPr lvl="0">
              <a:spcAft>
                <a:spcPts val="400"/>
              </a:spcAft>
              <a:defRPr/>
            </a:pPr>
            <a:r>
              <a:rPr lang="ja-JP" altLang="en-US" sz="1050" b="1" u="sng" dirty="0">
                <a:solidFill>
                  <a:schemeClr val="tx1">
                    <a:lumMod val="75000"/>
                    <a:lumOff val="25000"/>
                  </a:schemeClr>
                </a:solidFill>
                <a:latin typeface="メイリオ" panose="020B0604030504040204" pitchFamily="50" charset="-128"/>
                <a:ea typeface="メイリオ" panose="020B0604030504040204" pitchFamily="50" charset="-128"/>
              </a:rPr>
              <a:t>修正アクション</a:t>
            </a:r>
            <a:b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もホワイトリスト＆復旧</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 ファイル削除 </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プロセス停止 </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ネットワーク隔離</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cxnSp>
        <p:nvCxnSpPr>
          <p:cNvPr id="191" name="直線コネクタ 190">
            <a:extLst>
              <a:ext uri="{FF2B5EF4-FFF2-40B4-BE49-F238E27FC236}">
                <a16:creationId xmlns:a16="http://schemas.microsoft.com/office/drawing/2014/main" id="{40B493EF-D0DA-4BF7-BA37-A0E08E9DCAED}"/>
              </a:ext>
            </a:extLst>
          </p:cNvPr>
          <p:cNvCxnSpPr/>
          <p:nvPr/>
        </p:nvCxnSpPr>
        <p:spPr>
          <a:xfrm>
            <a:off x="368568" y="2944158"/>
            <a:ext cx="6227543" cy="0"/>
          </a:xfrm>
          <a:prstGeom prst="line">
            <a:avLst/>
          </a:prstGeom>
          <a:ln>
            <a:solidFill>
              <a:srgbClr val="C5C9D1"/>
            </a:solidFill>
          </a:ln>
        </p:spPr>
        <p:style>
          <a:lnRef idx="1">
            <a:schemeClr val="accent1"/>
          </a:lnRef>
          <a:fillRef idx="0">
            <a:schemeClr val="accent1"/>
          </a:fillRef>
          <a:effectRef idx="0">
            <a:schemeClr val="accent1"/>
          </a:effectRef>
          <a:fontRef idx="minor">
            <a:schemeClr val="tx1"/>
          </a:fontRef>
        </p:style>
      </p:cxnSp>
      <p:sp>
        <p:nvSpPr>
          <p:cNvPr id="139" name="正方形/長方形 138">
            <a:extLst>
              <a:ext uri="{FF2B5EF4-FFF2-40B4-BE49-F238E27FC236}">
                <a16:creationId xmlns:a16="http://schemas.microsoft.com/office/drawing/2014/main" id="{22507D77-B2B4-465F-BBDB-AE0C33168B97}"/>
              </a:ext>
            </a:extLst>
          </p:cNvPr>
          <p:cNvSpPr/>
          <p:nvPr/>
        </p:nvSpPr>
        <p:spPr>
          <a:xfrm>
            <a:off x="1850077" y="2780335"/>
            <a:ext cx="3236678" cy="2616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ja-JP" altLang="en-US" sz="1100" b="1" dirty="0">
                <a:solidFill>
                  <a:schemeClr val="tx1">
                    <a:lumMod val="75000"/>
                    <a:lumOff val="25000"/>
                  </a:schemeClr>
                </a:solidFill>
                <a:latin typeface="メイリオ" pitchFamily="50" charset="-128"/>
                <a:ea typeface="メイリオ" pitchFamily="50" charset="-128"/>
                <a:cs typeface="メイリオ" pitchFamily="50" charset="-128"/>
              </a:rPr>
              <a:t>エンドポイント上での多層防御を実現</a:t>
            </a:r>
          </a:p>
        </p:txBody>
      </p:sp>
      <p:sp>
        <p:nvSpPr>
          <p:cNvPr id="193" name="テキスト ボックス 192">
            <a:extLst>
              <a:ext uri="{FF2B5EF4-FFF2-40B4-BE49-F238E27FC236}">
                <a16:creationId xmlns:a16="http://schemas.microsoft.com/office/drawing/2014/main" id="{905BC2A1-FE75-4EC9-8B16-ADDFF9C5B752}"/>
              </a:ext>
            </a:extLst>
          </p:cNvPr>
          <p:cNvSpPr txBox="1"/>
          <p:nvPr/>
        </p:nvSpPr>
        <p:spPr>
          <a:xfrm>
            <a:off x="2539671" y="6689329"/>
            <a:ext cx="1766771" cy="325089"/>
          </a:xfrm>
          <a:prstGeom prst="rect">
            <a:avLst/>
          </a:prstGeom>
          <a:noFill/>
        </p:spPr>
        <p:txBody>
          <a:bodyPr wrap="square" rtlCol="1">
            <a:spAutoFit/>
          </a:bodyPr>
          <a:lstStyle>
            <a:defPPr>
              <a:defRPr lang="en-US"/>
            </a:defPPr>
            <a:lvl1pPr lvl="0" algn="ctr">
              <a:lnSpc>
                <a:spcPct val="150000"/>
              </a:lnSpc>
              <a:defRPr sz="900" b="1">
                <a:solidFill>
                  <a:srgbClr val="4472C4"/>
                </a:solidFill>
                <a:latin typeface="メイリオ" panose="020B0604030504040204" pitchFamily="50" charset="-128"/>
                <a:ea typeface="メイリオ" panose="020B0604030504040204" pitchFamily="50" charset="-128"/>
                <a:cs typeface="Ubuntu" charset="0"/>
              </a:defRPr>
            </a:lvl1pPr>
          </a:lstStyle>
          <a:p>
            <a:r>
              <a:rPr lang="ja-JP" altLang="en-US" sz="1100" dirty="0"/>
              <a:t>購入プラン</a:t>
            </a:r>
          </a:p>
        </p:txBody>
      </p:sp>
      <p:sp>
        <p:nvSpPr>
          <p:cNvPr id="194" name="四角形: 角を丸くする 193">
            <a:extLst>
              <a:ext uri="{FF2B5EF4-FFF2-40B4-BE49-F238E27FC236}">
                <a16:creationId xmlns:a16="http://schemas.microsoft.com/office/drawing/2014/main" id="{028FA987-03E9-442D-9DD7-26C9ACFC5894}"/>
              </a:ext>
            </a:extLst>
          </p:cNvPr>
          <p:cNvSpPr/>
          <p:nvPr/>
        </p:nvSpPr>
        <p:spPr>
          <a:xfrm>
            <a:off x="237357" y="7844742"/>
            <a:ext cx="6493393" cy="770762"/>
          </a:xfrm>
          <a:prstGeom prst="roundRect">
            <a:avLst>
              <a:gd name="adj" fmla="val 1274"/>
            </a:avLst>
          </a:prstGeom>
          <a:solidFill>
            <a:srgbClr val="0070C0">
              <a:alpha val="20000"/>
            </a:srgbClr>
          </a:solidFill>
          <a:ln>
            <a:solidFill>
              <a:srgbClr val="F1F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a:extLst>
              <a:ext uri="{FF2B5EF4-FFF2-40B4-BE49-F238E27FC236}">
                <a16:creationId xmlns:a16="http://schemas.microsoft.com/office/drawing/2014/main" id="{545ED397-D924-4C89-8236-BD8CD9B360DC}"/>
              </a:ext>
            </a:extLst>
          </p:cNvPr>
          <p:cNvSpPr/>
          <p:nvPr/>
        </p:nvSpPr>
        <p:spPr>
          <a:xfrm>
            <a:off x="529718" y="8029899"/>
            <a:ext cx="5158938" cy="441146"/>
          </a:xfrm>
          <a:prstGeom prst="rect">
            <a:avLst/>
          </a:prstGeom>
        </p:spPr>
        <p:txBody>
          <a:bodyPr wrap="square">
            <a:spAutoFit/>
          </a:bodyPr>
          <a:lstStyle/>
          <a:p>
            <a:pPr>
              <a:lnSpc>
                <a:spcPts val="1400"/>
              </a:lnSpc>
            </a:pP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Deep Instinct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の検知力の高さ、画面の操作性などを是非ご体験下さい。気に入ればそのまま</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1400"/>
              </a:lnSpc>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情報を引継いでお使いいただけます。</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01" name="正方形/長方形 200">
            <a:extLst>
              <a:ext uri="{FF2B5EF4-FFF2-40B4-BE49-F238E27FC236}">
                <a16:creationId xmlns:a16="http://schemas.microsoft.com/office/drawing/2014/main" id="{37E6F086-8142-4508-82D8-23BAED1A8C77}"/>
              </a:ext>
            </a:extLst>
          </p:cNvPr>
          <p:cNvSpPr/>
          <p:nvPr/>
        </p:nvSpPr>
        <p:spPr>
          <a:xfrm>
            <a:off x="3007266" y="8313504"/>
            <a:ext cx="3103425" cy="200055"/>
          </a:xfrm>
          <a:prstGeom prst="rect">
            <a:avLst/>
          </a:prstGeom>
        </p:spPr>
        <p:txBody>
          <a:bodyPr wrap="square">
            <a:spAutoFit/>
          </a:bodyPr>
          <a:lstStyle/>
          <a:p>
            <a:r>
              <a:rPr lang="en-US" altLang="ja-JP" sz="700" u="sng" dirty="0">
                <a:solidFill>
                  <a:srgbClr val="0070C0"/>
                </a:solidFill>
                <a:latin typeface="メイリオ" panose="020B0604030504040204" pitchFamily="50" charset="-128"/>
                <a:ea typeface="メイリオ" panose="020B0604030504040204" pitchFamily="50" charset="-128"/>
              </a:rPr>
              <a:t>https://go.motex.co.jp/l/320351/2021-02-25/4gnpt1?fly</a:t>
            </a:r>
            <a:endParaRPr lang="ja-JP" altLang="en-US" sz="700" u="sng" dirty="0">
              <a:solidFill>
                <a:srgbClr val="0070C0"/>
              </a:solidFill>
              <a:latin typeface="メイリオ" panose="020B0604030504040204" pitchFamily="50" charset="-128"/>
              <a:ea typeface="メイリオ" panose="020B0604030504040204" pitchFamily="50" charset="-128"/>
            </a:endParaRPr>
          </a:p>
        </p:txBody>
      </p:sp>
      <p:pic>
        <p:nvPicPr>
          <p:cNvPr id="6" name="図 5" descr="QR コード&#10;&#10;自動的に生成された説明">
            <a:extLst>
              <a:ext uri="{FF2B5EF4-FFF2-40B4-BE49-F238E27FC236}">
                <a16:creationId xmlns:a16="http://schemas.microsoft.com/office/drawing/2014/main" id="{DBD0CEF7-EEC7-46B5-BA1A-4902728F431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45689" y="7925904"/>
            <a:ext cx="635110" cy="635110"/>
          </a:xfrm>
          <a:prstGeom prst="rect">
            <a:avLst/>
          </a:prstGeom>
        </p:spPr>
      </p:pic>
      <p:cxnSp>
        <p:nvCxnSpPr>
          <p:cNvPr id="11" name="直線コネクタ 10">
            <a:extLst>
              <a:ext uri="{FF2B5EF4-FFF2-40B4-BE49-F238E27FC236}">
                <a16:creationId xmlns:a16="http://schemas.microsoft.com/office/drawing/2014/main" id="{08C046E5-C4DA-400C-BD2E-88F3CFE5D743}"/>
              </a:ext>
            </a:extLst>
          </p:cNvPr>
          <p:cNvCxnSpPr/>
          <p:nvPr/>
        </p:nvCxnSpPr>
        <p:spPr>
          <a:xfrm>
            <a:off x="234383" y="7839180"/>
            <a:ext cx="6496367"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19" name="テキスト ボックス 118">
            <a:extLst>
              <a:ext uri="{FF2B5EF4-FFF2-40B4-BE49-F238E27FC236}">
                <a16:creationId xmlns:a16="http://schemas.microsoft.com/office/drawing/2014/main" id="{588E6A0D-2310-4542-9F86-FFE2E02AE6E4}"/>
              </a:ext>
            </a:extLst>
          </p:cNvPr>
          <p:cNvSpPr txBox="1"/>
          <p:nvPr/>
        </p:nvSpPr>
        <p:spPr>
          <a:xfrm>
            <a:off x="2385178" y="7715761"/>
            <a:ext cx="2194871" cy="246430"/>
          </a:xfrm>
          <a:custGeom>
            <a:avLst/>
            <a:gdLst>
              <a:gd name="connsiteX0" fmla="*/ 54079 w 2194871"/>
              <a:gd name="connsiteY0" fmla="*/ 0 h 246430"/>
              <a:gd name="connsiteX1" fmla="*/ 54079 w 2194871"/>
              <a:gd name="connsiteY1" fmla="*/ 209 h 246430"/>
              <a:gd name="connsiteX2" fmla="*/ 2140792 w 2194871"/>
              <a:gd name="connsiteY2" fmla="*/ 209 h 246430"/>
              <a:gd name="connsiteX3" fmla="*/ 2140792 w 2194871"/>
              <a:gd name="connsiteY3" fmla="*/ 0 h 246430"/>
              <a:gd name="connsiteX4" fmla="*/ 2140879 w 2194871"/>
              <a:gd name="connsiteY4" fmla="*/ 209 h 246430"/>
              <a:gd name="connsiteX5" fmla="*/ 2141479 w 2194871"/>
              <a:gd name="connsiteY5" fmla="*/ 209 h 246430"/>
              <a:gd name="connsiteX6" fmla="*/ 2141479 w 2194871"/>
              <a:gd name="connsiteY6" fmla="*/ 1651 h 246430"/>
              <a:gd name="connsiteX7" fmla="*/ 2194871 w 2194871"/>
              <a:gd name="connsiteY7" fmla="*/ 129982 h 246430"/>
              <a:gd name="connsiteX8" fmla="*/ 2141479 w 2194871"/>
              <a:gd name="connsiteY8" fmla="*/ 243266 h 246430"/>
              <a:gd name="connsiteX9" fmla="*/ 2141479 w 2194871"/>
              <a:gd name="connsiteY9" fmla="*/ 246430 h 246430"/>
              <a:gd name="connsiteX10" fmla="*/ 53223 w 2194871"/>
              <a:gd name="connsiteY10" fmla="*/ 246430 h 246430"/>
              <a:gd name="connsiteX11" fmla="*/ 53223 w 2194871"/>
              <a:gd name="connsiteY11" fmla="*/ 242666 h 246430"/>
              <a:gd name="connsiteX12" fmla="*/ 0 w 2194871"/>
              <a:gd name="connsiteY12" fmla="*/ 114741 h 246430"/>
              <a:gd name="connsiteX13" fmla="*/ 53223 w 2194871"/>
              <a:gd name="connsiteY13" fmla="*/ 1816 h 246430"/>
              <a:gd name="connsiteX14" fmla="*/ 53223 w 2194871"/>
              <a:gd name="connsiteY14" fmla="*/ 209 h 246430"/>
              <a:gd name="connsiteX15" fmla="*/ 53981 w 2194871"/>
              <a:gd name="connsiteY15" fmla="*/ 209 h 24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871" h="246430">
                <a:moveTo>
                  <a:pt x="54079" y="0"/>
                </a:moveTo>
                <a:lnTo>
                  <a:pt x="54079" y="209"/>
                </a:lnTo>
                <a:lnTo>
                  <a:pt x="2140792" y="209"/>
                </a:lnTo>
                <a:lnTo>
                  <a:pt x="2140792" y="0"/>
                </a:lnTo>
                <a:lnTo>
                  <a:pt x="2140879" y="209"/>
                </a:lnTo>
                <a:lnTo>
                  <a:pt x="2141479" y="209"/>
                </a:lnTo>
                <a:lnTo>
                  <a:pt x="2141479" y="1651"/>
                </a:lnTo>
                <a:lnTo>
                  <a:pt x="2194871" y="129982"/>
                </a:lnTo>
                <a:lnTo>
                  <a:pt x="2141479" y="243266"/>
                </a:lnTo>
                <a:lnTo>
                  <a:pt x="2141479" y="246430"/>
                </a:lnTo>
                <a:lnTo>
                  <a:pt x="53223" y="246430"/>
                </a:lnTo>
                <a:lnTo>
                  <a:pt x="53223" y="242666"/>
                </a:lnTo>
                <a:lnTo>
                  <a:pt x="0" y="114741"/>
                </a:lnTo>
                <a:lnTo>
                  <a:pt x="53223" y="1816"/>
                </a:lnTo>
                <a:lnTo>
                  <a:pt x="53223" y="209"/>
                </a:lnTo>
                <a:lnTo>
                  <a:pt x="53981" y="209"/>
                </a:lnTo>
                <a:close/>
              </a:path>
            </a:pathLst>
          </a:custGeom>
          <a:solidFill>
            <a:srgbClr val="4472C4"/>
          </a:solidFill>
          <a:effectLst>
            <a:innerShdw blurRad="63500" dist="50800" dir="13500000">
              <a:srgbClr val="0070C0">
                <a:alpha val="50000"/>
              </a:srgbClr>
            </a:innerShdw>
          </a:effectLst>
        </p:spPr>
        <p:txBody>
          <a:bodyPr wrap="square" rtlCol="0" anchor="ctr">
            <a:noAutofit/>
          </a:bodyPr>
          <a:lstStyle/>
          <a:p>
            <a:pPr algn="ctr"/>
            <a:r>
              <a:rPr kumimoji="1" lang="ja-JP" altLang="en-US" sz="1000" b="1">
                <a:solidFill>
                  <a:schemeClr val="bg1"/>
                </a:solidFill>
                <a:latin typeface="メイリオ" panose="020B0604030504040204" pitchFamily="50" charset="-128"/>
                <a:ea typeface="メイリオ" panose="020B0604030504040204" pitchFamily="50" charset="-128"/>
              </a:rPr>
              <a:t>無料トライアル受付開始！</a:t>
            </a:r>
            <a:endParaRPr kumimoji="1" lang="ja-JP" altLang="en-US" sz="1000" b="1" dirty="0">
              <a:solidFill>
                <a:schemeClr val="bg1"/>
              </a:solidFill>
              <a:latin typeface="メイリオ" panose="020B0604030504040204" pitchFamily="50" charset="-128"/>
              <a:ea typeface="メイリオ" panose="020B0604030504040204" pitchFamily="50" charset="-128"/>
            </a:endParaRPr>
          </a:p>
        </p:txBody>
      </p:sp>
      <p:cxnSp>
        <p:nvCxnSpPr>
          <p:cNvPr id="113" name="直線コネクタ 112">
            <a:extLst>
              <a:ext uri="{FF2B5EF4-FFF2-40B4-BE49-F238E27FC236}">
                <a16:creationId xmlns:a16="http://schemas.microsoft.com/office/drawing/2014/main" id="{E12D84AD-DB44-49FE-B4D1-500448C58360}"/>
              </a:ext>
            </a:extLst>
          </p:cNvPr>
          <p:cNvCxnSpPr/>
          <p:nvPr/>
        </p:nvCxnSpPr>
        <p:spPr>
          <a:xfrm>
            <a:off x="234383" y="8607530"/>
            <a:ext cx="6496367"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14" name="図 113" descr="アイコン&#10;&#10;自動的に生成された説明">
            <a:extLst>
              <a:ext uri="{FF2B5EF4-FFF2-40B4-BE49-F238E27FC236}">
                <a16:creationId xmlns:a16="http://schemas.microsoft.com/office/drawing/2014/main" id="{CA713B7A-33EB-42EC-9469-3988D551C45C}"/>
              </a:ext>
            </a:extLst>
          </p:cNvPr>
          <p:cNvPicPr>
            <a:picLocks noChangeAspect="1"/>
          </p:cNvPicPr>
          <p:nvPr/>
        </p:nvPicPr>
        <p:blipFill>
          <a:blip r:embed="rId16">
            <a:alphaModFix amt="5000"/>
            <a:extLst>
              <a:ext uri="{28A0092B-C50C-407E-A947-70E740481C1C}">
                <a14:useLocalDpi xmlns:a14="http://schemas.microsoft.com/office/drawing/2010/main" val="0"/>
              </a:ext>
            </a:extLst>
          </a:blip>
          <a:stretch>
            <a:fillRect/>
          </a:stretch>
        </p:blipFill>
        <p:spPr>
          <a:xfrm>
            <a:off x="339859" y="7838436"/>
            <a:ext cx="770762" cy="770762"/>
          </a:xfrm>
          <a:prstGeom prst="rect">
            <a:avLst/>
          </a:prstGeom>
        </p:spPr>
      </p:pic>
      <p:graphicFrame>
        <p:nvGraphicFramePr>
          <p:cNvPr id="2" name="表 1">
            <a:extLst>
              <a:ext uri="{FF2B5EF4-FFF2-40B4-BE49-F238E27FC236}">
                <a16:creationId xmlns:a16="http://schemas.microsoft.com/office/drawing/2014/main" id="{B1173CB4-1B74-51E4-5480-367E5566620E}"/>
              </a:ext>
            </a:extLst>
          </p:cNvPr>
          <p:cNvGraphicFramePr>
            <a:graphicFrameLocks noGrp="1"/>
          </p:cNvGraphicFramePr>
          <p:nvPr>
            <p:extLst>
              <p:ext uri="{D42A27DB-BD31-4B8C-83A1-F6EECF244321}">
                <p14:modId xmlns:p14="http://schemas.microsoft.com/office/powerpoint/2010/main" val="947378675"/>
              </p:ext>
            </p:extLst>
          </p:nvPr>
        </p:nvGraphicFramePr>
        <p:xfrm>
          <a:off x="471488" y="7081838"/>
          <a:ext cx="5842000" cy="420624"/>
        </p:xfrm>
        <a:graphic>
          <a:graphicData uri="http://schemas.openxmlformats.org/drawingml/2006/table">
            <a:tbl>
              <a:tblPr firstRow="1" bandRow="1">
                <a:tableStyleId>{2D5ABB26-0587-4C30-8999-92F81FD0307C}</a:tableStyleId>
              </a:tblPr>
              <a:tblGrid>
                <a:gridCol w="3721100">
                  <a:extLst>
                    <a:ext uri="{9D8B030D-6E8A-4147-A177-3AD203B41FA5}">
                      <a16:colId xmlns:a16="http://schemas.microsoft.com/office/drawing/2014/main" val="2591117636"/>
                    </a:ext>
                  </a:extLst>
                </a:gridCol>
                <a:gridCol w="2120900">
                  <a:extLst>
                    <a:ext uri="{9D8B030D-6E8A-4147-A177-3AD203B41FA5}">
                      <a16:colId xmlns:a16="http://schemas.microsoft.com/office/drawing/2014/main" val="1195919569"/>
                    </a:ext>
                  </a:extLst>
                </a:gridCol>
              </a:tblGrid>
              <a:tr h="419100">
                <a:tc>
                  <a:txBody>
                    <a:bodyPr/>
                    <a:lstStyle/>
                    <a:p>
                      <a:pPr algn="ctr">
                        <a:lnSpc>
                          <a:spcPct val="140000"/>
                        </a:lnSpc>
                      </a:pPr>
                      <a:r>
                        <a:rPr kumimoji="1" lang="en-US" altLang="ja-JP" sz="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LANSCOPE </a:t>
                      </a:r>
                      <a:r>
                        <a:rPr kumimoji="1" lang="ja-JP" altLang="en-US" sz="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サイバープロテクション</a:t>
                      </a:r>
                      <a:r>
                        <a:rPr kumimoji="1" lang="en-US" altLang="ja-JP" sz="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powered by Deep Instinct </a:t>
                      </a:r>
                    </a:p>
                    <a:p>
                      <a:pPr algn="ctr">
                        <a:lnSpc>
                          <a:spcPct val="140000"/>
                        </a:lnSpc>
                      </a:pPr>
                      <a:r>
                        <a:rPr kumimoji="1" lang="ja-JP" altLang="en-US" sz="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年額５</a:t>
                      </a:r>
                      <a:r>
                        <a:rPr kumimoji="1" lang="en-US" altLang="ja-JP" sz="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a:t>
                      </a:r>
                      <a:r>
                        <a:rPr kumimoji="1" lang="ja-JP" altLang="en-US" sz="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からご導入可能</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472C4"/>
                    </a:solidFill>
                  </a:tcPr>
                </a:tc>
                <a:tc>
                  <a:txBody>
                    <a:bodyPr/>
                    <a:lstStyle/>
                    <a:p>
                      <a:pPr algn="ctr" defTabSz="457200" rtl="0" eaLnBrk="1" latinLnBrk="0" hangingPunct="1">
                        <a:lnSpc>
                          <a:spcPts val="1300"/>
                        </a:lnSpc>
                        <a:spcBef>
                          <a:spcPts val="1200"/>
                        </a:spcBef>
                      </a:pPr>
                      <a:r>
                        <a:rPr lang="ja-JP" altLang="en-US" sz="1100" b="1" kern="12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rPr>
                        <a:t>年額 </a:t>
                      </a:r>
                      <a:r>
                        <a:rPr lang="en-US" altLang="ja-JP" sz="1100" b="1" kern="12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kern="12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rPr>
                        <a:t>3,600</a:t>
                      </a:r>
                      <a:r>
                        <a:rPr lang="ja-JP" altLang="en-US" sz="1100" b="1" kern="12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rPr>
                        <a:t>円 </a:t>
                      </a:r>
                      <a:r>
                        <a:rPr lang="en-US" altLang="ja-JP" sz="1100" b="1" kern="12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rPr>
                        <a:t>/ 1</a:t>
                      </a:r>
                      <a:r>
                        <a:rPr lang="ja-JP" altLang="en-US" sz="1100" b="1" kern="12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rPr>
                        <a:t>台</a:t>
                      </a:r>
                      <a:endParaRPr lang="en-US" altLang="ja-JP" sz="1600" b="1" kern="12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195724710"/>
                  </a:ext>
                </a:extLst>
              </a:tr>
            </a:tbl>
          </a:graphicData>
        </a:graphic>
      </p:graphicFrame>
    </p:spTree>
    <p:extLst>
      <p:ext uri="{BB962C8B-B14F-4D97-AF65-F5344CB8AC3E}">
        <p14:creationId xmlns:p14="http://schemas.microsoft.com/office/powerpoint/2010/main" val="3595443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回路">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回路">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x65e5__x4ed8__x3068__x6642__x523b_ xmlns="79ee9245-d882-4ddc-9b39-e6678e7416f0" xsi:nil="true"/>
    <_x30ea__x30f3__x30af_ xmlns="79ee9245-d882-4ddc-9b39-e6678e7416f0">
      <Url xsi:nil="true"/>
      <Description xsi:nil="true"/>
    </_x30ea__x30f3__x30af_>
    <_x8907__x6570__x884c__x30c6__x30ad__x30b9__x30c8_ xmlns="79ee9245-d882-4ddc-9b39-e6678e7416f0" xsi:nil="true"/>
    <_x7ba1__x7406__x756a__x53f7_ xmlns="79ee9245-d882-4ddc-9b39-e6678e7416f0">RC-311</_x7ba1__x7406__x756a__x53f7_>
    <_Flow_SignoffStatus xmlns="79ee9245-d882-4ddc-9b39-e6678e7416f0" xsi:nil="true"/>
    <_dlc_Exempt xmlns="http://schemas.microsoft.com/sharepoint/v3" xsi:nil="true"/>
    <_x006c_nu1 xmlns="79ee9245-d882-4ddc-9b39-e6678e7416f0">
      <UserInfo>
        <DisplayName/>
        <AccountId xsi:nil="true"/>
        <AccountType/>
      </UserInfo>
    </_x006c_nu1>
    <_x6570__x5b57_ xmlns="79ee9245-d882-4ddc-9b39-e6678e7416f0" xsi:nil="true"/>
    <_x8ca9__x58f2__x5e97_ xmlns="79ee9245-d882-4ddc-9b39-e6678e7416f0" xsi:nil="true"/>
    <_x9234__x6728__x30c6__x30b9__x30c8_ xmlns="79ee9245-d882-4ddc-9b39-e6678e7416f0" xsi:nil="true"/>
    <lcf76f155ced4ddcb4097134ff3c332f xmlns="79ee9245-d882-4ddc-9b39-e6678e7416f0">
      <Terms xmlns="http://schemas.microsoft.com/office/infopath/2007/PartnerControls"/>
    </lcf76f155ced4ddcb4097134ff3c332f>
    <TaxCatchAll xmlns="f8486722-456f-4c86-9af7-b8b16200fa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6F1B8B26459E1498F4748E521128168" ma:contentTypeVersion="34" ma:contentTypeDescription="新しいドキュメントを作成します。" ma:contentTypeScope="" ma:versionID="be6525b13611e3cdc9a1d1c0f29d1560">
  <xsd:schema xmlns:xsd="http://www.w3.org/2001/XMLSchema" xmlns:xs="http://www.w3.org/2001/XMLSchema" xmlns:p="http://schemas.microsoft.com/office/2006/metadata/properties" xmlns:ns1="http://schemas.microsoft.com/sharepoint/v3" xmlns:ns2="79ee9245-d882-4ddc-9b39-e6678e7416f0" xmlns:ns3="f8486722-456f-4c86-9af7-b8b16200fae9" targetNamespace="http://schemas.microsoft.com/office/2006/metadata/properties" ma:root="true" ma:fieldsID="c84e6cd6378441bd7ba206e3beb192fe" ns1:_="" ns2:_="" ns3:_="">
    <xsd:import namespace="http://schemas.microsoft.com/sharepoint/v3"/>
    <xsd:import namespace="79ee9245-d882-4ddc-9b39-e6678e7416f0"/>
    <xsd:import namespace="f8486722-456f-4c86-9af7-b8b16200fae9"/>
    <xsd:element name="properties">
      <xsd:complexType>
        <xsd:sequence>
          <xsd:element name="documentManagement">
            <xsd:complexType>
              <xsd:all>
                <xsd:element ref="ns2:_x30ea__x30f3__x30af_" minOccurs="0"/>
                <xsd:element ref="ns2:_x8907__x6570__x884c__x30c6__x30ad__x30b9__x30c8_" minOccurs="0"/>
                <xsd:element ref="ns2:_x65e5__x4ed8__x3068__x6642__x523b_" minOccurs="0"/>
                <xsd:element ref="ns2:_Flow_SignoffStatus" minOccurs="0"/>
                <xsd:element ref="ns2:_x006c_nu1"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1:_dlc_Exempt"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_x7ba1__x7406__x756a__x53f7_" minOccurs="0"/>
                <xsd:element ref="ns2:MediaLengthInSeconds" minOccurs="0"/>
                <xsd:element ref="ns2:_x6570__x5b57_" minOccurs="0"/>
                <xsd:element ref="ns2:_x8ca9__x58f2__x5e97_" minOccurs="0"/>
                <xsd:element ref="ns2:_x9234__x6728__x30c6__x30b9__x30c8_"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ポリシー適用除外" ma:hidden="true" ma:internalName="_dlc_Exemp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ee9245-d882-4ddc-9b39-e6678e7416f0" elementFormDefault="qualified">
    <xsd:import namespace="http://schemas.microsoft.com/office/2006/documentManagement/types"/>
    <xsd:import namespace="http://schemas.microsoft.com/office/infopath/2007/PartnerControls"/>
    <xsd:element name="_x30ea__x30f3__x30af_" ma:index="2" nillable="true" ma:displayName="リンク" ma:format="Hyperlink" ma:internalName="_x30ea__x30f3__x30af_"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x8907__x6570__x884c__x30c6__x30ad__x30b9__x30c8_" ma:index="3" nillable="true" ma:displayName="複数行テキスト" ma:format="Dropdown" ma:internalName="_x8907__x6570__x884c__x30c6__x30ad__x30b9__x30c8_" ma:readOnly="false">
      <xsd:simpleType>
        <xsd:restriction base="dms:Note">
          <xsd:maxLength value="255"/>
        </xsd:restriction>
      </xsd:simpleType>
    </xsd:element>
    <xsd:element name="_x65e5__x4ed8__x3068__x6642__x523b_" ma:index="4" nillable="true" ma:displayName="日付と時刻" ma:format="DateOnly" ma:internalName="_x65e5__x4ed8__x3068__x6642__x523b_" ma:readOnly="false">
      <xsd:simpleType>
        <xsd:restriction base="dms:DateTime"/>
      </xsd:simpleType>
    </xsd:element>
    <xsd:element name="_Flow_SignoffStatus" ma:index="5" nillable="true" ma:displayName="承認の状態" ma:internalName="_x627f__x8a8d__x306e__x72b6__x614b_" ma:readOnly="false">
      <xsd:simpleType>
        <xsd:restriction base="dms:Text"/>
      </xsd:simpleType>
    </xsd:element>
    <xsd:element name="_x006c_nu1" ma:index="6" nillable="true" ma:displayName="ユーザーまたはグループ" ma:list="UserInfo" ma:internalName="_x006c_nu1"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_x7ba1__x7406__x756a__x53f7_" ma:index="26" nillable="true" ma:displayName="管理番号" ma:default="RC-311" ma:format="Dropdown" ma:hidden="true" ma:internalName="_x7ba1__x7406__x756a__x53f7_" ma:readOnly="false">
      <xsd:simpleType>
        <xsd:restriction base="dms:Text">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_x6570__x5b57_" ma:index="28" nillable="true" ma:displayName="数字" ma:format="Dropdown" ma:internalName="_x6570__x5b57_" ma:percentage="FALSE">
      <xsd:simpleType>
        <xsd:restriction base="dms:Number"/>
      </xsd:simpleType>
    </xsd:element>
    <xsd:element name="_x8ca9__x58f2__x5e97_" ma:index="29" nillable="true" ma:displayName="販売店" ma:description="販売店フラグ" ma:format="Dropdown" ma:internalName="_x8ca9__x58f2__x5e97_">
      <xsd:simpleType>
        <xsd:restriction base="dms:Text">
          <xsd:maxLength value="255"/>
        </xsd:restriction>
      </xsd:simpleType>
    </xsd:element>
    <xsd:element name="_x9234__x6728__x30c6__x30b9__x30c8_" ma:index="30" nillable="true" ma:displayName="鈴木テスト" ma:format="Dropdown" ma:internalName="_x9234__x6728__x30c6__x30b9__x30c8_">
      <xsd:simpleType>
        <xsd:restriction base="dms:Text">
          <xsd:maxLength value="255"/>
        </xsd:restriction>
      </xsd:simpleType>
    </xsd:element>
    <xsd:element name="lcf76f155ced4ddcb4097134ff3c332f" ma:index="33" nillable="true" ma:taxonomy="true" ma:internalName="lcf76f155ced4ddcb4097134ff3c332f" ma:taxonomyFieldName="MediaServiceImageTags" ma:displayName="画像タグ" ma:readOnly="false" ma:fieldId="{5cf76f15-5ced-4ddc-b409-7134ff3c332f}" ma:taxonomyMulti="true" ma:sspId="a6d06bc7-5879-467c-9b3f-73b6e2086e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486722-456f-4c86-9af7-b8b16200fae9" elementFormDefault="qualified">
    <xsd:import namespace="http://schemas.microsoft.com/office/2006/documentManagement/types"/>
    <xsd:import namespace="http://schemas.microsoft.com/office/infopath/2007/PartnerControls"/>
    <xsd:element name="SharedWithUsers" ma:index="8" nillable="true" ma:displayName="共有相手"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hidden="true" ma:internalName="SharedWithDetails" ma:readOnly="true">
      <xsd:simpleType>
        <xsd:restriction base="dms:Note"/>
      </xsd:simpleType>
    </xsd:element>
    <xsd:element name="TaxCatchAll" ma:index="31" nillable="true" ma:displayName="Taxonomy Catch All Column" ma:hidden="true" ma:list="{72d96897-07c3-42b6-8db8-34333439000d}" ma:internalName="TaxCatchAll" ma:showField="CatchAllData" ma:web="f8486722-456f-4c86-9af7-b8b16200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p:Policy xmlns:p="office.server.policy" id="" local="true">
  <p:Name>ドキュメント</p:Name>
  <p:Description/>
  <p:Statement/>
  <p:PolicyItems>
    <p:PolicyItem featureId="Microsoft.Office.RecordsManagement.PolicyFeatures.PolicyAudit" staticId="0x010100E6F1B8B26459E1498F4748E521128168|1757814118" UniqueId="f37f348f-1288-400b-a566-16401018dade">
      <p:Name>監査</p:Name>
      <p:Description>ドキュメントおよびリスト アイテムに対するユーザーの操作を監査し、監査ログに記録します。</p:Description>
      <p:CustomData>
        <Audit>
          <Update/>
          <CheckInOut/>
          <MoveCopy/>
          <DeleteRestore/>
        </Audit>
      </p:CustomData>
    </p:PolicyItem>
  </p:PolicyItems>
</p:Policy>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F26581-E379-470E-A837-FE0BD22A3386}">
  <ds:schemaRefs>
    <ds:schemaRef ds:uri="http://purl.org/dc/dcmitype/"/>
    <ds:schemaRef ds:uri="f8486722-456f-4c86-9af7-b8b16200fae9"/>
    <ds:schemaRef ds:uri="http://schemas.microsoft.com/office/2006/metadata/properties"/>
    <ds:schemaRef ds:uri="http://purl.org/dc/elements/1.1/"/>
    <ds:schemaRef ds:uri="79ee9245-d882-4ddc-9b39-e6678e7416f0"/>
    <ds:schemaRef ds:uri="http://schemas.microsoft.com/office/2006/documentManagement/types"/>
    <ds:schemaRef ds:uri="http://schemas.openxmlformats.org/package/2006/metadata/core-properties"/>
    <ds:schemaRef ds:uri="http://schemas.microsoft.com/sharepoint/v3"/>
    <ds:schemaRef ds:uri="http://www.w3.org/XML/1998/namespac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F3B7B472-62FE-4A1E-8AAD-09EE1F1194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ee9245-d882-4ddc-9b39-e6678e7416f0"/>
    <ds:schemaRef ds:uri="f8486722-456f-4c86-9af7-b8b16200f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5C3DEA-62B2-42C4-95D2-2E51B6825D99}">
  <ds:schemaRefs>
    <ds:schemaRef ds:uri="office.server.policy"/>
  </ds:schemaRefs>
</ds:datastoreItem>
</file>

<file path=customXml/itemProps4.xml><?xml version="1.0" encoding="utf-8"?>
<ds:datastoreItem xmlns:ds="http://schemas.openxmlformats.org/officeDocument/2006/customXml" ds:itemID="{1BF052B8-C8D1-4DF6-8632-576F920E33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1176</TotalTime>
  <Words>543</Words>
  <Application>Microsoft Office PowerPoint</Application>
  <PresentationFormat>A4 210 x 297 mm</PresentationFormat>
  <Paragraphs>57</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2</vt:i4>
      </vt:variant>
    </vt:vector>
  </HeadingPairs>
  <TitlesOfParts>
    <vt:vector size="9" baseType="lpstr">
      <vt:lpstr>メイリオ</vt:lpstr>
      <vt:lpstr>游ゴシック</vt:lpstr>
      <vt:lpstr>游ゴシック Light</vt:lpstr>
      <vt:lpstr>Arial</vt:lpstr>
      <vt:lpstr>Tw Cen MT</vt:lpstr>
      <vt:lpstr>回路</vt:lpstr>
      <vt:lpstr>デザインの設定</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鈴木 菜摘</dc:creator>
  <cp:lastModifiedBy>今井 涼太</cp:lastModifiedBy>
  <cp:revision>39</cp:revision>
  <cp:lastPrinted>2019-09-06T07:32:04Z</cp:lastPrinted>
  <dcterms:created xsi:type="dcterms:W3CDTF">2019-09-02T01:37:44Z</dcterms:created>
  <dcterms:modified xsi:type="dcterms:W3CDTF">2022-09-07T11:33:28Z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0x010100E6F1B8B26459E1498F4748E521128168</vt:lpwstr>
  </property>
  <property fmtid="{D5CDD505-2E9C-101B-9397-08002B2CF9AE}" pid="3" name="MediaServiceImageTags">
    <vt:lpwstr/>
  </property>
</Properties>
</file>