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 id="2147483675" r:id="rId6"/>
  </p:sldMasterIdLst>
  <p:notesMasterIdLst>
    <p:notesMasterId r:id="rId9"/>
  </p:notesMasterIdLst>
  <p:handoutMasterIdLst>
    <p:handoutMasterId r:id="rId10"/>
  </p:handoutMasterIdLst>
  <p:sldIdLst>
    <p:sldId id="288" r:id="rId7"/>
    <p:sldId id="281" r:id="rId8"/>
  </p:sldIdLst>
  <p:sldSz cx="6858000" cy="9906000" type="A4"/>
  <p:notesSz cx="6735763" cy="9866313"/>
  <p:defaultTex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p:defaultTextStyle>
  <p:extLst>
    <p:ext uri="{EFAFB233-063F-42B5-8137-9DF3F51BA10A}">
      <p15:sldGuideLst xmlns:p15="http://schemas.microsoft.com/office/powerpoint/2012/main">
        <p15:guide id="1" orient="horz" pos="4050" userDrawn="1">
          <p15:clr>
            <a:srgbClr val="A4A3A4"/>
          </p15:clr>
        </p15:guide>
        <p15:guide id="3" orient="horz" pos="3143" userDrawn="1">
          <p15:clr>
            <a:srgbClr val="A4A3A4"/>
          </p15:clr>
        </p15:guide>
        <p15:guide id="4" orient="horz" pos="557" userDrawn="1">
          <p15:clr>
            <a:srgbClr val="A4A3A4"/>
          </p15:clr>
        </p15:guide>
        <p15:guide id="5" pos="2160" userDrawn="1">
          <p15:clr>
            <a:srgbClr val="A4A3A4"/>
          </p15:clr>
        </p15:guide>
        <p15:guide id="6" pos="164" userDrawn="1">
          <p15:clr>
            <a:srgbClr val="A4A3A4"/>
          </p15:clr>
        </p15:guide>
        <p15:guide id="8" pos="4133" userDrawn="1">
          <p15:clr>
            <a:srgbClr val="A4A3A4"/>
          </p15:clr>
        </p15:guide>
        <p15:guide id="9" pos="1117" userDrawn="1">
          <p15:clr>
            <a:srgbClr val="A4A3A4"/>
          </p15:clr>
        </p15:guide>
        <p15:guide id="10" orient="horz" pos="3506" userDrawn="1">
          <p15:clr>
            <a:srgbClr val="A4A3A4"/>
          </p15:clr>
        </p15:guide>
        <p15:guide id="11" orient="horz" pos="4594" userDrawn="1">
          <p15:clr>
            <a:srgbClr val="A4A3A4"/>
          </p15:clr>
        </p15:guide>
        <p15:guide id="12" pos="3997" userDrawn="1">
          <p15:clr>
            <a:srgbClr val="A4A3A4"/>
          </p15:clr>
        </p15:guide>
        <p15:guide id="13" pos="323" userDrawn="1">
          <p15:clr>
            <a:srgbClr val="A4A3A4"/>
          </p15:clr>
        </p15:guide>
        <p15:guide id="14" orient="horz" pos="51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4A4483"/>
    <a:srgbClr val="4A4482"/>
    <a:srgbClr val="D2ECFA"/>
    <a:srgbClr val="FF0066"/>
    <a:srgbClr val="F4664E"/>
    <a:srgbClr val="FABBB0"/>
    <a:srgbClr val="FFF3EF"/>
    <a:srgbClr val="EAF6F2"/>
    <a:srgbClr val="D2ED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2" d="100"/>
          <a:sy n="72" d="100"/>
        </p:scale>
        <p:origin x="3240" y="90"/>
      </p:cViewPr>
      <p:guideLst>
        <p:guide orient="horz" pos="4050"/>
        <p:guide orient="horz" pos="3143"/>
        <p:guide orient="horz" pos="557"/>
        <p:guide pos="2160"/>
        <p:guide pos="164"/>
        <p:guide pos="4133"/>
        <p:guide pos="1117"/>
        <p:guide orient="horz" pos="3506"/>
        <p:guide orient="horz" pos="4594"/>
        <p:guide pos="3997"/>
        <p:guide pos="323"/>
        <p:guide orient="horz" pos="511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安浦岡 昌吾" userId="b08bfcb7-b870-4d56-a998-e58918f9e59e" providerId="ADAL" clId="{A7DFB0DD-A4CE-48D7-8F2C-FB1F3F377283}"/>
    <pc:docChg chg="mod">
      <pc:chgData name="安浦岡 昌吾" userId="b08bfcb7-b870-4d56-a998-e58918f9e59e" providerId="ADAL" clId="{A7DFB0DD-A4CE-48D7-8F2C-FB1F3F377283}" dt="2021-11-16T11:43:42.889" v="0"/>
      <pc:docMkLst>
        <pc:docMk/>
      </pc:docMkLst>
    </pc:docChg>
  </pc:docChgLst>
  <pc:docChgLst>
    <pc:chgData name="中本 琢也" userId="75817aae-d64e-40c0-8211-862d08fda554" providerId="ADAL" clId="{C7F091EC-50E8-434E-9668-DEF71C95D3EA}"/>
    <pc:docChg chg="undo redo custSel addSld delSld modSld sldOrd modNotesMaster modHandout">
      <pc:chgData name="中本 琢也" userId="75817aae-d64e-40c0-8211-862d08fda554" providerId="ADAL" clId="{C7F091EC-50E8-434E-9668-DEF71C95D3EA}" dt="2021-10-13T07:01:06.024" v="1138"/>
      <pc:docMkLst>
        <pc:docMk/>
      </pc:docMkLst>
      <pc:sldChg chg="ord">
        <pc:chgData name="中本 琢也" userId="75817aae-d64e-40c0-8211-862d08fda554" providerId="ADAL" clId="{C7F091EC-50E8-434E-9668-DEF71C95D3EA}" dt="2021-10-13T02:13:33.263" v="1117"/>
        <pc:sldMkLst>
          <pc:docMk/>
          <pc:sldMk cId="1491594254" sldId="285"/>
        </pc:sldMkLst>
      </pc:sldChg>
      <pc:sldChg chg="addSp delSp modSp mod">
        <pc:chgData name="中本 琢也" userId="75817aae-d64e-40c0-8211-862d08fda554" providerId="ADAL" clId="{C7F091EC-50E8-434E-9668-DEF71C95D3EA}" dt="2021-10-13T07:00:47.906" v="1137" actId="1076"/>
        <pc:sldMkLst>
          <pc:docMk/>
          <pc:sldMk cId="1192734739" sldId="287"/>
        </pc:sldMkLst>
        <pc:spChg chg="add mod">
          <ac:chgData name="中本 琢也" userId="75817aae-d64e-40c0-8211-862d08fda554" providerId="ADAL" clId="{C7F091EC-50E8-434E-9668-DEF71C95D3EA}" dt="2021-10-06T07:46:40.828" v="165" actId="2711"/>
          <ac:spMkLst>
            <pc:docMk/>
            <pc:sldMk cId="1192734739" sldId="287"/>
            <ac:spMk id="2" creationId="{EBD35885-4464-4362-BE26-1A140F1E4C7C}"/>
          </ac:spMkLst>
        </pc:spChg>
        <pc:spChg chg="add del mod">
          <ac:chgData name="中本 琢也" userId="75817aae-d64e-40c0-8211-862d08fda554" providerId="ADAL" clId="{C7F091EC-50E8-434E-9668-DEF71C95D3EA}" dt="2021-10-13T01:48:46.631" v="228" actId="478"/>
          <ac:spMkLst>
            <pc:docMk/>
            <pc:sldMk cId="1192734739" sldId="287"/>
            <ac:spMk id="3" creationId="{311B36FC-1B0F-4D3C-B5CB-DB04B3A5A0CF}"/>
          </ac:spMkLst>
        </pc:spChg>
        <pc:spChg chg="mod">
          <ac:chgData name="中本 琢也" userId="75817aae-d64e-40c0-8211-862d08fda554" providerId="ADAL" clId="{C7F091EC-50E8-434E-9668-DEF71C95D3EA}" dt="2021-10-06T07:35:34.201" v="32" actId="1036"/>
          <ac:spMkLst>
            <pc:docMk/>
            <pc:sldMk cId="1192734739" sldId="287"/>
            <ac:spMk id="22" creationId="{59346FEB-2409-462C-99F2-DD947A4608B0}"/>
          </ac:spMkLst>
        </pc:spChg>
        <pc:spChg chg="mod">
          <ac:chgData name="中本 琢也" userId="75817aae-d64e-40c0-8211-862d08fda554" providerId="ADAL" clId="{C7F091EC-50E8-434E-9668-DEF71C95D3EA}" dt="2021-10-13T01:55:56.409" v="342" actId="1035"/>
          <ac:spMkLst>
            <pc:docMk/>
            <pc:sldMk cId="1192734739" sldId="287"/>
            <ac:spMk id="33" creationId="{027F9426-26EF-4AB6-A5CC-C304D6601355}"/>
          </ac:spMkLst>
        </pc:spChg>
        <pc:spChg chg="add mod">
          <ac:chgData name="中本 琢也" userId="75817aae-d64e-40c0-8211-862d08fda554" providerId="ADAL" clId="{C7F091EC-50E8-434E-9668-DEF71C95D3EA}" dt="2021-10-13T01:58:27.045" v="367" actId="1076"/>
          <ac:spMkLst>
            <pc:docMk/>
            <pc:sldMk cId="1192734739" sldId="287"/>
            <ac:spMk id="34" creationId="{79411DB4-7B6F-4941-A242-3B60B0BDEBC7}"/>
          </ac:spMkLst>
        </pc:spChg>
        <pc:spChg chg="add mod">
          <ac:chgData name="中本 琢也" userId="75817aae-d64e-40c0-8211-862d08fda554" providerId="ADAL" clId="{C7F091EC-50E8-434E-9668-DEF71C95D3EA}" dt="2021-10-13T01:58:32.269" v="368" actId="1076"/>
          <ac:spMkLst>
            <pc:docMk/>
            <pc:sldMk cId="1192734739" sldId="287"/>
            <ac:spMk id="35" creationId="{D2424F33-7084-41D9-B4D9-0631107F544F}"/>
          </ac:spMkLst>
        </pc:spChg>
        <pc:spChg chg="mod">
          <ac:chgData name="中本 琢也" userId="75817aae-d64e-40c0-8211-862d08fda554" providerId="ADAL" clId="{C7F091EC-50E8-434E-9668-DEF71C95D3EA}" dt="2021-10-13T02:01:07.020" v="482" actId="20577"/>
          <ac:spMkLst>
            <pc:docMk/>
            <pc:sldMk cId="1192734739" sldId="287"/>
            <ac:spMk id="36" creationId="{39D37B8D-8CE0-47AE-9D20-CFCE3FE08E4B}"/>
          </ac:spMkLst>
        </pc:spChg>
        <pc:spChg chg="mod">
          <ac:chgData name="中本 琢也" userId="75817aae-d64e-40c0-8211-862d08fda554" providerId="ADAL" clId="{C7F091EC-50E8-434E-9668-DEF71C95D3EA}" dt="2021-10-13T01:59:56.307" v="399" actId="1036"/>
          <ac:spMkLst>
            <pc:docMk/>
            <pc:sldMk cId="1192734739" sldId="287"/>
            <ac:spMk id="37" creationId="{3AC20AAD-AC74-465B-8646-0AD84DF5BADD}"/>
          </ac:spMkLst>
        </pc:spChg>
        <pc:spChg chg="mod">
          <ac:chgData name="中本 琢也" userId="75817aae-d64e-40c0-8211-862d08fda554" providerId="ADAL" clId="{C7F091EC-50E8-434E-9668-DEF71C95D3EA}" dt="2021-10-13T01:59:56.307" v="399" actId="1036"/>
          <ac:spMkLst>
            <pc:docMk/>
            <pc:sldMk cId="1192734739" sldId="287"/>
            <ac:spMk id="38" creationId="{5C623D24-51FE-4BC3-8389-D25430A5C493}"/>
          </ac:spMkLst>
        </pc:spChg>
        <pc:spChg chg="add del mod">
          <ac:chgData name="中本 琢也" userId="75817aae-d64e-40c0-8211-862d08fda554" providerId="ADAL" clId="{C7F091EC-50E8-434E-9668-DEF71C95D3EA}" dt="2021-10-13T07:00:21.656" v="1126"/>
          <ac:spMkLst>
            <pc:docMk/>
            <pc:sldMk cId="1192734739" sldId="287"/>
            <ac:spMk id="43" creationId="{8CF6E1EF-6FF4-4CFE-8683-98A2F9E2D96D}"/>
          </ac:spMkLst>
        </pc:spChg>
        <pc:spChg chg="del mod ord">
          <ac:chgData name="中本 琢也" userId="75817aae-d64e-40c0-8211-862d08fda554" providerId="ADAL" clId="{C7F091EC-50E8-434E-9668-DEF71C95D3EA}" dt="2021-10-13T07:00:41.885" v="1134" actId="478"/>
          <ac:spMkLst>
            <pc:docMk/>
            <pc:sldMk cId="1192734739" sldId="287"/>
            <ac:spMk id="44" creationId="{27860069-AA5A-4CEC-9D42-D040393FDDAE}"/>
          </ac:spMkLst>
        </pc:spChg>
        <pc:spChg chg="mod">
          <ac:chgData name="中本 琢也" userId="75817aae-d64e-40c0-8211-862d08fda554" providerId="ADAL" clId="{C7F091EC-50E8-434E-9668-DEF71C95D3EA}" dt="2021-10-13T01:59:56.307" v="399" actId="1036"/>
          <ac:spMkLst>
            <pc:docMk/>
            <pc:sldMk cId="1192734739" sldId="287"/>
            <ac:spMk id="45" creationId="{2DC1A1BB-7985-4F70-9900-9546383A039F}"/>
          </ac:spMkLst>
        </pc:spChg>
        <pc:spChg chg="mod">
          <ac:chgData name="中本 琢也" userId="75817aae-d64e-40c0-8211-862d08fda554" providerId="ADAL" clId="{C7F091EC-50E8-434E-9668-DEF71C95D3EA}" dt="2021-10-13T02:13:05.116" v="1113" actId="1035"/>
          <ac:spMkLst>
            <pc:docMk/>
            <pc:sldMk cId="1192734739" sldId="287"/>
            <ac:spMk id="49" creationId="{0203A4E9-65AE-4E1F-A9A1-7B0E027A1280}"/>
          </ac:spMkLst>
        </pc:spChg>
        <pc:spChg chg="mod">
          <ac:chgData name="中本 琢也" userId="75817aae-d64e-40c0-8211-862d08fda554" providerId="ADAL" clId="{C7F091EC-50E8-434E-9668-DEF71C95D3EA}" dt="2021-10-13T02:03:43.097" v="610" actId="1036"/>
          <ac:spMkLst>
            <pc:docMk/>
            <pc:sldMk cId="1192734739" sldId="287"/>
            <ac:spMk id="54" creationId="{4D192EF8-0A37-4B95-9E4D-71FE30B5640A}"/>
          </ac:spMkLst>
        </pc:spChg>
        <pc:spChg chg="mod">
          <ac:chgData name="中本 琢也" userId="75817aae-d64e-40c0-8211-862d08fda554" providerId="ADAL" clId="{C7F091EC-50E8-434E-9668-DEF71C95D3EA}" dt="2021-10-13T02:04:11.085" v="644" actId="20577"/>
          <ac:spMkLst>
            <pc:docMk/>
            <pc:sldMk cId="1192734739" sldId="287"/>
            <ac:spMk id="57" creationId="{D857903D-A191-4B22-B903-C16D39BCEF6D}"/>
          </ac:spMkLst>
        </pc:spChg>
        <pc:spChg chg="mod">
          <ac:chgData name="中本 琢也" userId="75817aae-d64e-40c0-8211-862d08fda554" providerId="ADAL" clId="{C7F091EC-50E8-434E-9668-DEF71C95D3EA}" dt="2021-10-13T02:03:43.097" v="610" actId="1036"/>
          <ac:spMkLst>
            <pc:docMk/>
            <pc:sldMk cId="1192734739" sldId="287"/>
            <ac:spMk id="58" creationId="{BEB74FDC-DF42-43AF-94B3-EF48E0B4DEE5}"/>
          </ac:spMkLst>
        </pc:spChg>
        <pc:spChg chg="mod">
          <ac:chgData name="中本 琢也" userId="75817aae-d64e-40c0-8211-862d08fda554" providerId="ADAL" clId="{C7F091EC-50E8-434E-9668-DEF71C95D3EA}" dt="2021-10-13T02:13:05.116" v="1113" actId="1035"/>
          <ac:spMkLst>
            <pc:docMk/>
            <pc:sldMk cId="1192734739" sldId="287"/>
            <ac:spMk id="60" creationId="{1F993056-D5CC-43DE-8181-39A9C46B3E91}"/>
          </ac:spMkLst>
        </pc:spChg>
        <pc:spChg chg="mod">
          <ac:chgData name="中本 琢也" userId="75817aae-d64e-40c0-8211-862d08fda554" providerId="ADAL" clId="{C7F091EC-50E8-434E-9668-DEF71C95D3EA}" dt="2021-10-13T02:10:35.793" v="917" actId="20577"/>
          <ac:spMkLst>
            <pc:docMk/>
            <pc:sldMk cId="1192734739" sldId="287"/>
            <ac:spMk id="63" creationId="{DDB4D04E-2F27-41DF-8095-F546D58F3B35}"/>
          </ac:spMkLst>
        </pc:spChg>
        <pc:spChg chg="mod">
          <ac:chgData name="中本 琢也" userId="75817aae-d64e-40c0-8211-862d08fda554" providerId="ADAL" clId="{C7F091EC-50E8-434E-9668-DEF71C95D3EA}" dt="2021-10-13T02:10:11.546" v="896" actId="20577"/>
          <ac:spMkLst>
            <pc:docMk/>
            <pc:sldMk cId="1192734739" sldId="287"/>
            <ac:spMk id="70" creationId="{3D5AF332-9E77-4B16-BF50-0EDB01EF2747}"/>
          </ac:spMkLst>
        </pc:spChg>
        <pc:spChg chg="mod">
          <ac:chgData name="中本 琢也" userId="75817aae-d64e-40c0-8211-862d08fda554" providerId="ADAL" clId="{C7F091EC-50E8-434E-9668-DEF71C95D3EA}" dt="2021-10-13T02:13:05.116" v="1113" actId="1035"/>
          <ac:spMkLst>
            <pc:docMk/>
            <pc:sldMk cId="1192734739" sldId="287"/>
            <ac:spMk id="71" creationId="{70016600-C6DA-446F-9F25-778DDD20F0EF}"/>
          </ac:spMkLst>
        </pc:spChg>
        <pc:spChg chg="mod">
          <ac:chgData name="中本 琢也" userId="75817aae-d64e-40c0-8211-862d08fda554" providerId="ADAL" clId="{C7F091EC-50E8-434E-9668-DEF71C95D3EA}" dt="2021-10-13T01:59:56.307" v="399" actId="1036"/>
          <ac:spMkLst>
            <pc:docMk/>
            <pc:sldMk cId="1192734739" sldId="287"/>
            <ac:spMk id="75" creationId="{A68B0C7C-5924-4BFB-A876-05E8E71DC432}"/>
          </ac:spMkLst>
        </pc:spChg>
        <pc:spChg chg="mod">
          <ac:chgData name="中本 琢也" userId="75817aae-d64e-40c0-8211-862d08fda554" providerId="ADAL" clId="{C7F091EC-50E8-434E-9668-DEF71C95D3EA}" dt="2021-10-13T01:59:56.307" v="399" actId="1036"/>
          <ac:spMkLst>
            <pc:docMk/>
            <pc:sldMk cId="1192734739" sldId="287"/>
            <ac:spMk id="77" creationId="{667C5EBB-19F1-44A6-99D1-BB8EC2B21DC9}"/>
          </ac:spMkLst>
        </pc:spChg>
        <pc:spChg chg="mod">
          <ac:chgData name="中本 琢也" userId="75817aae-d64e-40c0-8211-862d08fda554" providerId="ADAL" clId="{C7F091EC-50E8-434E-9668-DEF71C95D3EA}" dt="2021-10-13T02:13:05.116" v="1113" actId="1035"/>
          <ac:spMkLst>
            <pc:docMk/>
            <pc:sldMk cId="1192734739" sldId="287"/>
            <ac:spMk id="81" creationId="{A335BBCE-0A27-4B46-ABC4-8BEC238FEDB5}"/>
          </ac:spMkLst>
        </pc:spChg>
        <pc:grpChg chg="del ord">
          <ac:chgData name="中本 琢也" userId="75817aae-d64e-40c0-8211-862d08fda554" providerId="ADAL" clId="{C7F091EC-50E8-434E-9668-DEF71C95D3EA}" dt="2021-10-13T07:00:41.885" v="1134" actId="478"/>
          <ac:grpSpMkLst>
            <pc:docMk/>
            <pc:sldMk cId="1192734739" sldId="287"/>
            <ac:grpSpMk id="39" creationId="{1CA97785-63B7-4759-AB84-6FE86947A459}"/>
          </ac:grpSpMkLst>
        </pc:grpChg>
        <pc:grpChg chg="add del mod">
          <ac:chgData name="中本 琢也" userId="75817aae-d64e-40c0-8211-862d08fda554" providerId="ADAL" clId="{C7F091EC-50E8-434E-9668-DEF71C95D3EA}" dt="2021-10-13T07:00:21.656" v="1126"/>
          <ac:grpSpMkLst>
            <pc:docMk/>
            <pc:sldMk cId="1192734739" sldId="287"/>
            <ac:grpSpMk id="46" creationId="{50F89F42-0B24-4B1E-ADA3-5B1F95868BD4}"/>
          </ac:grpSpMkLst>
        </pc:grpChg>
        <pc:grpChg chg="mod">
          <ac:chgData name="中本 琢也" userId="75817aae-d64e-40c0-8211-862d08fda554" providerId="ADAL" clId="{C7F091EC-50E8-434E-9668-DEF71C95D3EA}" dt="2021-10-13T02:19:53.090" v="1119" actId="1076"/>
          <ac:grpSpMkLst>
            <pc:docMk/>
            <pc:sldMk cId="1192734739" sldId="287"/>
            <ac:grpSpMk id="72" creationId="{781CE72D-E419-4BF2-AF0C-EB488F912339}"/>
          </ac:grpSpMkLst>
        </pc:grpChg>
        <pc:grpChg chg="mod">
          <ac:chgData name="中本 琢也" userId="75817aae-d64e-40c0-8211-862d08fda554" providerId="ADAL" clId="{C7F091EC-50E8-434E-9668-DEF71C95D3EA}" dt="2021-10-13T01:59:56.307" v="399" actId="1036"/>
          <ac:grpSpMkLst>
            <pc:docMk/>
            <pc:sldMk cId="1192734739" sldId="287"/>
            <ac:grpSpMk id="73" creationId="{CEE15939-8476-44EE-894A-E4E5F733FA1A}"/>
          </ac:grpSpMkLst>
        </pc:grpChg>
        <pc:grpChg chg="mod">
          <ac:chgData name="中本 琢也" userId="75817aae-d64e-40c0-8211-862d08fda554" providerId="ADAL" clId="{C7F091EC-50E8-434E-9668-DEF71C95D3EA}" dt="2021-10-13T01:59:56.307" v="399" actId="1036"/>
          <ac:grpSpMkLst>
            <pc:docMk/>
            <pc:sldMk cId="1192734739" sldId="287"/>
            <ac:grpSpMk id="74" creationId="{0BCC12EE-7A17-4259-96F4-3E28AD95CBC7}"/>
          </ac:grpSpMkLst>
        </pc:grpChg>
        <pc:picChg chg="add mod ord">
          <ac:chgData name="中本 琢也" userId="75817aae-d64e-40c0-8211-862d08fda554" providerId="ADAL" clId="{C7F091EC-50E8-434E-9668-DEF71C95D3EA}" dt="2021-10-13T07:00:47.906" v="1137" actId="1076"/>
          <ac:picMkLst>
            <pc:docMk/>
            <pc:sldMk cId="1192734739" sldId="287"/>
            <ac:picMk id="3" creationId="{E8A5FC61-9F40-497A-814D-1E7811C9B9ED}"/>
          </ac:picMkLst>
        </pc:picChg>
        <pc:picChg chg="mod">
          <ac:chgData name="中本 琢也" userId="75817aae-d64e-40c0-8211-862d08fda554" providerId="ADAL" clId="{C7F091EC-50E8-434E-9668-DEF71C95D3EA}" dt="2021-10-13T01:59:56.307" v="399" actId="1036"/>
          <ac:picMkLst>
            <pc:docMk/>
            <pc:sldMk cId="1192734739" sldId="287"/>
            <ac:picMk id="10" creationId="{E0D6A162-6A4F-44DC-80BC-0F7D7895227B}"/>
          </ac:picMkLst>
        </pc:picChg>
        <pc:picChg chg="mod">
          <ac:chgData name="中本 琢也" userId="75817aae-d64e-40c0-8211-862d08fda554" providerId="ADAL" clId="{C7F091EC-50E8-434E-9668-DEF71C95D3EA}" dt="2021-10-13T01:50:16.988" v="313" actId="1036"/>
          <ac:picMkLst>
            <pc:docMk/>
            <pc:sldMk cId="1192734739" sldId="287"/>
            <ac:picMk id="31" creationId="{BACD699A-9133-4CB7-BDF5-0B664008129E}"/>
          </ac:picMkLst>
        </pc:picChg>
        <pc:picChg chg="mod">
          <ac:chgData name="中本 琢也" userId="75817aae-d64e-40c0-8211-862d08fda554" providerId="ADAL" clId="{C7F091EC-50E8-434E-9668-DEF71C95D3EA}" dt="2021-10-13T01:59:56.307" v="399" actId="1036"/>
          <ac:picMkLst>
            <pc:docMk/>
            <pc:sldMk cId="1192734739" sldId="287"/>
            <ac:picMk id="41" creationId="{F3B1212B-6743-4D72-805F-CB53B087F157}"/>
          </ac:picMkLst>
        </pc:picChg>
        <pc:picChg chg="mod">
          <ac:chgData name="中本 琢也" userId="75817aae-d64e-40c0-8211-862d08fda554" providerId="ADAL" clId="{C7F091EC-50E8-434E-9668-DEF71C95D3EA}" dt="2021-10-13T07:00:20.675" v="1125"/>
          <ac:picMkLst>
            <pc:docMk/>
            <pc:sldMk cId="1192734739" sldId="287"/>
            <ac:picMk id="47" creationId="{ABFF933D-5FC1-4AFC-96F3-1E4605A74FFE}"/>
          </ac:picMkLst>
        </pc:picChg>
        <pc:picChg chg="mod">
          <ac:chgData name="中本 琢也" userId="75817aae-d64e-40c0-8211-862d08fda554" providerId="ADAL" clId="{C7F091EC-50E8-434E-9668-DEF71C95D3EA}" dt="2021-10-13T07:00:20.675" v="1125"/>
          <ac:picMkLst>
            <pc:docMk/>
            <pc:sldMk cId="1192734739" sldId="287"/>
            <ac:picMk id="48" creationId="{A9BA73B3-88D9-441B-8F62-582053EFA46B}"/>
          </ac:picMkLst>
        </pc:picChg>
        <pc:picChg chg="mod">
          <ac:chgData name="中本 琢也" userId="75817aae-d64e-40c0-8211-862d08fda554" providerId="ADAL" clId="{C7F091EC-50E8-434E-9668-DEF71C95D3EA}" dt="2021-10-13T01:59:56.307" v="399" actId="1036"/>
          <ac:picMkLst>
            <pc:docMk/>
            <pc:sldMk cId="1192734739" sldId="287"/>
            <ac:picMk id="76" creationId="{3624D690-1679-4BC4-AED1-6DBD203B3783}"/>
          </ac:picMkLst>
        </pc:picChg>
        <pc:picChg chg="mod">
          <ac:chgData name="中本 琢也" userId="75817aae-d64e-40c0-8211-862d08fda554" providerId="ADAL" clId="{C7F091EC-50E8-434E-9668-DEF71C95D3EA}" dt="2021-10-13T01:59:56.307" v="399" actId="1036"/>
          <ac:picMkLst>
            <pc:docMk/>
            <pc:sldMk cId="1192734739" sldId="287"/>
            <ac:picMk id="78" creationId="{2D676580-3B9D-486B-9719-6913BFE54D7E}"/>
          </ac:picMkLst>
        </pc:picChg>
        <pc:picChg chg="mod">
          <ac:chgData name="中本 琢也" userId="75817aae-d64e-40c0-8211-862d08fda554" providerId="ADAL" clId="{C7F091EC-50E8-434E-9668-DEF71C95D3EA}" dt="2021-10-13T01:50:29.788" v="317" actId="1076"/>
          <ac:picMkLst>
            <pc:docMk/>
            <pc:sldMk cId="1192734739" sldId="287"/>
            <ac:picMk id="1026" creationId="{44D853E6-B83E-42D4-A3E4-D33DF4C3433B}"/>
          </ac:picMkLst>
        </pc:picChg>
        <pc:picChg chg="mod">
          <ac:chgData name="中本 琢也" userId="75817aae-d64e-40c0-8211-862d08fda554" providerId="ADAL" clId="{C7F091EC-50E8-434E-9668-DEF71C95D3EA}" dt="2021-10-13T01:49:04.075" v="231" actId="1038"/>
          <ac:picMkLst>
            <pc:docMk/>
            <pc:sldMk cId="1192734739" sldId="287"/>
            <ac:picMk id="1028" creationId="{8FB09408-A962-413B-8A7F-5EBC22661734}"/>
          </ac:picMkLst>
        </pc:picChg>
        <pc:picChg chg="mod">
          <ac:chgData name="中本 琢也" userId="75817aae-d64e-40c0-8211-862d08fda554" providerId="ADAL" clId="{C7F091EC-50E8-434E-9668-DEF71C95D3EA}" dt="2021-10-13T01:59:56.307" v="399" actId="1036"/>
          <ac:picMkLst>
            <pc:docMk/>
            <pc:sldMk cId="1192734739" sldId="287"/>
            <ac:picMk id="1030" creationId="{152DA36D-A8ED-42F0-88B5-C8F586D0A2D3}"/>
          </ac:picMkLst>
        </pc:picChg>
        <pc:picChg chg="mod">
          <ac:chgData name="中本 琢也" userId="75817aae-d64e-40c0-8211-862d08fda554" providerId="ADAL" clId="{C7F091EC-50E8-434E-9668-DEF71C95D3EA}" dt="2021-10-13T02:03:43.097" v="610" actId="1036"/>
          <ac:picMkLst>
            <pc:docMk/>
            <pc:sldMk cId="1192734739" sldId="287"/>
            <ac:picMk id="2060" creationId="{99FAD3A7-523B-46E3-8C79-C328204A2766}"/>
          </ac:picMkLst>
        </pc:picChg>
        <pc:picChg chg="mod">
          <ac:chgData name="中本 琢也" userId="75817aae-d64e-40c0-8211-862d08fda554" providerId="ADAL" clId="{C7F091EC-50E8-434E-9668-DEF71C95D3EA}" dt="2021-10-13T01:59:56.307" v="399" actId="1036"/>
          <ac:picMkLst>
            <pc:docMk/>
            <pc:sldMk cId="1192734739" sldId="287"/>
            <ac:picMk id="2062" creationId="{E4A30FC1-433C-45BC-8B2D-5788765C5035}"/>
          </ac:picMkLst>
        </pc:picChg>
      </pc:sldChg>
      <pc:sldChg chg="add">
        <pc:chgData name="中本 琢也" userId="75817aae-d64e-40c0-8211-862d08fda554" providerId="ADAL" clId="{C7F091EC-50E8-434E-9668-DEF71C95D3EA}" dt="2021-10-06T07:35:24.772" v="0"/>
        <pc:sldMkLst>
          <pc:docMk/>
          <pc:sldMk cId="2574923147" sldId="288"/>
        </pc:sldMkLst>
      </pc:sldChg>
      <pc:sldChg chg="delSp modSp add mod modClrScheme modShow chgLayout">
        <pc:chgData name="中本 琢也" userId="75817aae-d64e-40c0-8211-862d08fda554" providerId="ADAL" clId="{C7F091EC-50E8-434E-9668-DEF71C95D3EA}" dt="2021-10-13T01:23:40.965" v="184" actId="729"/>
        <pc:sldMkLst>
          <pc:docMk/>
          <pc:sldMk cId="1825129346" sldId="289"/>
        </pc:sldMkLst>
        <pc:spChg chg="mod">
          <ac:chgData name="中本 琢也" userId="75817aae-d64e-40c0-8211-862d08fda554" providerId="ADAL" clId="{C7F091EC-50E8-434E-9668-DEF71C95D3EA}" dt="2021-10-06T07:47:14.655" v="182" actId="207"/>
          <ac:spMkLst>
            <pc:docMk/>
            <pc:sldMk cId="1825129346" sldId="289"/>
            <ac:spMk id="2" creationId="{EBD35885-4464-4362-BE26-1A140F1E4C7C}"/>
          </ac:spMkLst>
        </pc:spChg>
        <pc:spChg chg="del">
          <ac:chgData name="中本 琢也" userId="75817aae-d64e-40c0-8211-862d08fda554" providerId="ADAL" clId="{C7F091EC-50E8-434E-9668-DEF71C95D3EA}" dt="2021-10-06T07:36:02.457" v="72" actId="478"/>
          <ac:spMkLst>
            <pc:docMk/>
            <pc:sldMk cId="1825129346" sldId="289"/>
            <ac:spMk id="22" creationId="{59346FEB-2409-462C-99F2-DD947A4608B0}"/>
          </ac:spMkLst>
        </pc:spChg>
        <pc:spChg chg="del">
          <ac:chgData name="中本 琢也" userId="75817aae-d64e-40c0-8211-862d08fda554" providerId="ADAL" clId="{C7F091EC-50E8-434E-9668-DEF71C95D3EA}" dt="2021-10-06T07:36:02.457" v="72" actId="478"/>
          <ac:spMkLst>
            <pc:docMk/>
            <pc:sldMk cId="1825129346" sldId="289"/>
            <ac:spMk id="33" creationId="{027F9426-26EF-4AB6-A5CC-C304D6601355}"/>
          </ac:spMkLst>
        </pc:spChg>
        <pc:spChg chg="del">
          <ac:chgData name="中本 琢也" userId="75817aae-d64e-40c0-8211-862d08fda554" providerId="ADAL" clId="{C7F091EC-50E8-434E-9668-DEF71C95D3EA}" dt="2021-10-06T07:36:02.457" v="72" actId="478"/>
          <ac:spMkLst>
            <pc:docMk/>
            <pc:sldMk cId="1825129346" sldId="289"/>
            <ac:spMk id="36" creationId="{39D37B8D-8CE0-47AE-9D20-CFCE3FE08E4B}"/>
          </ac:spMkLst>
        </pc:spChg>
        <pc:spChg chg="del">
          <ac:chgData name="中本 琢也" userId="75817aae-d64e-40c0-8211-862d08fda554" providerId="ADAL" clId="{C7F091EC-50E8-434E-9668-DEF71C95D3EA}" dt="2021-10-06T07:36:02.457" v="72" actId="478"/>
          <ac:spMkLst>
            <pc:docMk/>
            <pc:sldMk cId="1825129346" sldId="289"/>
            <ac:spMk id="37" creationId="{3AC20AAD-AC74-465B-8646-0AD84DF5BADD}"/>
          </ac:spMkLst>
        </pc:spChg>
        <pc:spChg chg="del">
          <ac:chgData name="中本 琢也" userId="75817aae-d64e-40c0-8211-862d08fda554" providerId="ADAL" clId="{C7F091EC-50E8-434E-9668-DEF71C95D3EA}" dt="2021-10-06T07:36:02.457" v="72" actId="478"/>
          <ac:spMkLst>
            <pc:docMk/>
            <pc:sldMk cId="1825129346" sldId="289"/>
            <ac:spMk id="38" creationId="{5C623D24-51FE-4BC3-8389-D25430A5C493}"/>
          </ac:spMkLst>
        </pc:spChg>
        <pc:spChg chg="del">
          <ac:chgData name="中本 琢也" userId="75817aae-d64e-40c0-8211-862d08fda554" providerId="ADAL" clId="{C7F091EC-50E8-434E-9668-DEF71C95D3EA}" dt="2021-10-06T07:36:02.457" v="72" actId="478"/>
          <ac:spMkLst>
            <pc:docMk/>
            <pc:sldMk cId="1825129346" sldId="289"/>
            <ac:spMk id="44" creationId="{27860069-AA5A-4CEC-9D42-D040393FDDAE}"/>
          </ac:spMkLst>
        </pc:spChg>
        <pc:spChg chg="del">
          <ac:chgData name="中本 琢也" userId="75817aae-d64e-40c0-8211-862d08fda554" providerId="ADAL" clId="{C7F091EC-50E8-434E-9668-DEF71C95D3EA}" dt="2021-10-06T07:36:02.457" v="72" actId="478"/>
          <ac:spMkLst>
            <pc:docMk/>
            <pc:sldMk cId="1825129346" sldId="289"/>
            <ac:spMk id="45" creationId="{2DC1A1BB-7985-4F70-9900-9546383A039F}"/>
          </ac:spMkLst>
        </pc:spChg>
        <pc:spChg chg="del">
          <ac:chgData name="中本 琢也" userId="75817aae-d64e-40c0-8211-862d08fda554" providerId="ADAL" clId="{C7F091EC-50E8-434E-9668-DEF71C95D3EA}" dt="2021-10-06T07:36:02.457" v="72" actId="478"/>
          <ac:spMkLst>
            <pc:docMk/>
            <pc:sldMk cId="1825129346" sldId="289"/>
            <ac:spMk id="49" creationId="{0203A4E9-65AE-4E1F-A9A1-7B0E027A1280}"/>
          </ac:spMkLst>
        </pc:spChg>
        <pc:spChg chg="del">
          <ac:chgData name="中本 琢也" userId="75817aae-d64e-40c0-8211-862d08fda554" providerId="ADAL" clId="{C7F091EC-50E8-434E-9668-DEF71C95D3EA}" dt="2021-10-06T07:36:02.457" v="72" actId="478"/>
          <ac:spMkLst>
            <pc:docMk/>
            <pc:sldMk cId="1825129346" sldId="289"/>
            <ac:spMk id="54" creationId="{4D192EF8-0A37-4B95-9E4D-71FE30B5640A}"/>
          </ac:spMkLst>
        </pc:spChg>
        <pc:spChg chg="del">
          <ac:chgData name="中本 琢也" userId="75817aae-d64e-40c0-8211-862d08fda554" providerId="ADAL" clId="{C7F091EC-50E8-434E-9668-DEF71C95D3EA}" dt="2021-10-06T07:36:02.457" v="72" actId="478"/>
          <ac:spMkLst>
            <pc:docMk/>
            <pc:sldMk cId="1825129346" sldId="289"/>
            <ac:spMk id="57" creationId="{D857903D-A191-4B22-B903-C16D39BCEF6D}"/>
          </ac:spMkLst>
        </pc:spChg>
        <pc:spChg chg="del">
          <ac:chgData name="中本 琢也" userId="75817aae-d64e-40c0-8211-862d08fda554" providerId="ADAL" clId="{C7F091EC-50E8-434E-9668-DEF71C95D3EA}" dt="2021-10-06T07:36:02.457" v="72" actId="478"/>
          <ac:spMkLst>
            <pc:docMk/>
            <pc:sldMk cId="1825129346" sldId="289"/>
            <ac:spMk id="58" creationId="{BEB74FDC-DF42-43AF-94B3-EF48E0B4DEE5}"/>
          </ac:spMkLst>
        </pc:spChg>
        <pc:spChg chg="del">
          <ac:chgData name="中本 琢也" userId="75817aae-d64e-40c0-8211-862d08fda554" providerId="ADAL" clId="{C7F091EC-50E8-434E-9668-DEF71C95D3EA}" dt="2021-10-06T07:36:02.457" v="72" actId="478"/>
          <ac:spMkLst>
            <pc:docMk/>
            <pc:sldMk cId="1825129346" sldId="289"/>
            <ac:spMk id="60" creationId="{1F993056-D5CC-43DE-8181-39A9C46B3E91}"/>
          </ac:spMkLst>
        </pc:spChg>
        <pc:spChg chg="del">
          <ac:chgData name="中本 琢也" userId="75817aae-d64e-40c0-8211-862d08fda554" providerId="ADAL" clId="{C7F091EC-50E8-434E-9668-DEF71C95D3EA}" dt="2021-10-06T07:36:02.457" v="72" actId="478"/>
          <ac:spMkLst>
            <pc:docMk/>
            <pc:sldMk cId="1825129346" sldId="289"/>
            <ac:spMk id="63" creationId="{DDB4D04E-2F27-41DF-8095-F546D58F3B35}"/>
          </ac:spMkLst>
        </pc:spChg>
        <pc:spChg chg="del">
          <ac:chgData name="中本 琢也" userId="75817aae-d64e-40c0-8211-862d08fda554" providerId="ADAL" clId="{C7F091EC-50E8-434E-9668-DEF71C95D3EA}" dt="2021-10-06T07:36:02.457" v="72" actId="478"/>
          <ac:spMkLst>
            <pc:docMk/>
            <pc:sldMk cId="1825129346" sldId="289"/>
            <ac:spMk id="70" creationId="{3D5AF332-9E77-4B16-BF50-0EDB01EF2747}"/>
          </ac:spMkLst>
        </pc:spChg>
        <pc:spChg chg="del">
          <ac:chgData name="中本 琢也" userId="75817aae-d64e-40c0-8211-862d08fda554" providerId="ADAL" clId="{C7F091EC-50E8-434E-9668-DEF71C95D3EA}" dt="2021-10-06T07:36:02.457" v="72" actId="478"/>
          <ac:spMkLst>
            <pc:docMk/>
            <pc:sldMk cId="1825129346" sldId="289"/>
            <ac:spMk id="71" creationId="{70016600-C6DA-446F-9F25-778DDD20F0EF}"/>
          </ac:spMkLst>
        </pc:spChg>
        <pc:spChg chg="del">
          <ac:chgData name="中本 琢也" userId="75817aae-d64e-40c0-8211-862d08fda554" providerId="ADAL" clId="{C7F091EC-50E8-434E-9668-DEF71C95D3EA}" dt="2021-10-06T07:36:02.457" v="72" actId="478"/>
          <ac:spMkLst>
            <pc:docMk/>
            <pc:sldMk cId="1825129346" sldId="289"/>
            <ac:spMk id="81" creationId="{A335BBCE-0A27-4B46-ABC4-8BEC238FEDB5}"/>
          </ac:spMkLst>
        </pc:spChg>
        <pc:grpChg chg="del">
          <ac:chgData name="中本 琢也" userId="75817aae-d64e-40c0-8211-862d08fda554" providerId="ADAL" clId="{C7F091EC-50E8-434E-9668-DEF71C95D3EA}" dt="2021-10-06T07:36:02.457" v="72" actId="478"/>
          <ac:grpSpMkLst>
            <pc:docMk/>
            <pc:sldMk cId="1825129346" sldId="289"/>
            <ac:grpSpMk id="72" creationId="{781CE72D-E419-4BF2-AF0C-EB488F912339}"/>
          </ac:grpSpMkLst>
        </pc:grpChg>
        <pc:picChg chg="del">
          <ac:chgData name="中本 琢也" userId="75817aae-d64e-40c0-8211-862d08fda554" providerId="ADAL" clId="{C7F091EC-50E8-434E-9668-DEF71C95D3EA}" dt="2021-10-06T07:36:02.457" v="72" actId="478"/>
          <ac:picMkLst>
            <pc:docMk/>
            <pc:sldMk cId="1825129346" sldId="289"/>
            <ac:picMk id="10" creationId="{E0D6A162-6A4F-44DC-80BC-0F7D7895227B}"/>
          </ac:picMkLst>
        </pc:picChg>
        <pc:picChg chg="del">
          <ac:chgData name="中本 琢也" userId="75817aae-d64e-40c0-8211-862d08fda554" providerId="ADAL" clId="{C7F091EC-50E8-434E-9668-DEF71C95D3EA}" dt="2021-10-06T07:36:02.457" v="72" actId="478"/>
          <ac:picMkLst>
            <pc:docMk/>
            <pc:sldMk cId="1825129346" sldId="289"/>
            <ac:picMk id="31" creationId="{BACD699A-9133-4CB7-BDF5-0B664008129E}"/>
          </ac:picMkLst>
        </pc:picChg>
        <pc:picChg chg="del">
          <ac:chgData name="中本 琢也" userId="75817aae-d64e-40c0-8211-862d08fda554" providerId="ADAL" clId="{C7F091EC-50E8-434E-9668-DEF71C95D3EA}" dt="2021-10-06T07:36:02.457" v="72" actId="478"/>
          <ac:picMkLst>
            <pc:docMk/>
            <pc:sldMk cId="1825129346" sldId="289"/>
            <ac:picMk id="41" creationId="{F3B1212B-6743-4D72-805F-CB53B087F157}"/>
          </ac:picMkLst>
        </pc:picChg>
        <pc:picChg chg="del">
          <ac:chgData name="中本 琢也" userId="75817aae-d64e-40c0-8211-862d08fda554" providerId="ADAL" clId="{C7F091EC-50E8-434E-9668-DEF71C95D3EA}" dt="2021-10-06T07:36:02.457" v="72" actId="478"/>
          <ac:picMkLst>
            <pc:docMk/>
            <pc:sldMk cId="1825129346" sldId="289"/>
            <ac:picMk id="1026" creationId="{44D853E6-B83E-42D4-A3E4-D33DF4C3433B}"/>
          </ac:picMkLst>
        </pc:picChg>
        <pc:picChg chg="del">
          <ac:chgData name="中本 琢也" userId="75817aae-d64e-40c0-8211-862d08fda554" providerId="ADAL" clId="{C7F091EC-50E8-434E-9668-DEF71C95D3EA}" dt="2021-10-06T07:36:02.457" v="72" actId="478"/>
          <ac:picMkLst>
            <pc:docMk/>
            <pc:sldMk cId="1825129346" sldId="289"/>
            <ac:picMk id="1028" creationId="{8FB09408-A962-413B-8A7F-5EBC22661734}"/>
          </ac:picMkLst>
        </pc:picChg>
        <pc:picChg chg="del">
          <ac:chgData name="中本 琢也" userId="75817aae-d64e-40c0-8211-862d08fda554" providerId="ADAL" clId="{C7F091EC-50E8-434E-9668-DEF71C95D3EA}" dt="2021-10-06T07:36:02.457" v="72" actId="478"/>
          <ac:picMkLst>
            <pc:docMk/>
            <pc:sldMk cId="1825129346" sldId="289"/>
            <ac:picMk id="1030" creationId="{152DA36D-A8ED-42F0-88B5-C8F586D0A2D3}"/>
          </ac:picMkLst>
        </pc:picChg>
        <pc:picChg chg="del">
          <ac:chgData name="中本 琢也" userId="75817aae-d64e-40c0-8211-862d08fda554" providerId="ADAL" clId="{C7F091EC-50E8-434E-9668-DEF71C95D3EA}" dt="2021-10-06T07:36:02.457" v="72" actId="478"/>
          <ac:picMkLst>
            <pc:docMk/>
            <pc:sldMk cId="1825129346" sldId="289"/>
            <ac:picMk id="2060" creationId="{99FAD3A7-523B-46E3-8C79-C328204A2766}"/>
          </ac:picMkLst>
        </pc:picChg>
        <pc:picChg chg="del">
          <ac:chgData name="中本 琢也" userId="75817aae-d64e-40c0-8211-862d08fda554" providerId="ADAL" clId="{C7F091EC-50E8-434E-9668-DEF71C95D3EA}" dt="2021-10-06T07:36:02.457" v="72" actId="478"/>
          <ac:picMkLst>
            <pc:docMk/>
            <pc:sldMk cId="1825129346" sldId="289"/>
            <ac:picMk id="2062" creationId="{E4A30FC1-433C-45BC-8B2D-5788765C5035}"/>
          </ac:picMkLst>
        </pc:picChg>
      </pc:sldChg>
      <pc:sldChg chg="add">
        <pc:chgData name="中本 琢也" userId="75817aae-d64e-40c0-8211-862d08fda554" providerId="ADAL" clId="{C7F091EC-50E8-434E-9668-DEF71C95D3EA}" dt="2021-10-13T07:00:08.764" v="1124"/>
        <pc:sldMkLst>
          <pc:docMk/>
          <pc:sldMk cId="577834992" sldId="290"/>
        </pc:sldMkLst>
      </pc:sldChg>
      <pc:sldChg chg="add del">
        <pc:chgData name="中本 琢也" userId="75817aae-d64e-40c0-8211-862d08fda554" providerId="ADAL" clId="{C7F091EC-50E8-434E-9668-DEF71C95D3EA}" dt="2021-10-13T07:00:06.616" v="1123" actId="2696"/>
        <pc:sldMkLst>
          <pc:docMk/>
          <pc:sldMk cId="3716693446" sldId="290"/>
        </pc:sldMkLst>
      </pc:sldChg>
    </pc:docChg>
  </pc:docChgLst>
  <pc:docChgLst>
    <pc:chgData name="今倉 楓" userId="872eba8f-07e6-452d-8f26-7b54c00f4eef" providerId="ADAL" clId="{97DEE209-2D06-4E47-B70B-F7F0B7DE14BF}"/>
    <pc:docChg chg="delSld">
      <pc:chgData name="今倉 楓" userId="872eba8f-07e6-452d-8f26-7b54c00f4eef" providerId="ADAL" clId="{97DEE209-2D06-4E47-B70B-F7F0B7DE14BF}" dt="2022-10-20T10:06:59.236" v="0" actId="47"/>
      <pc:docMkLst>
        <pc:docMk/>
      </pc:docMkLst>
      <pc:sldChg chg="del">
        <pc:chgData name="今倉 楓" userId="872eba8f-07e6-452d-8f26-7b54c00f4eef" providerId="ADAL" clId="{97DEE209-2D06-4E47-B70B-F7F0B7DE14BF}" dt="2022-10-20T10:06:59.236" v="0" actId="47"/>
        <pc:sldMkLst>
          <pc:docMk/>
          <pc:sldMk cId="1491594254" sldId="285"/>
        </pc:sldMkLst>
      </pc:sldChg>
    </pc:docChg>
  </pc:docChgLst>
  <pc:docChgLst>
    <pc:chgData name="安浦岡 昌吾" userId="S::shogo.yasuuraoka@motex.co.jp::b08bfcb7-b870-4d56-a998-e58918f9e59e" providerId="AD" clId="Web-{7BC0D74C-5251-6380-AD06-77014833FEFC}"/>
    <pc:docChg chg="delSld">
      <pc:chgData name="安浦岡 昌吾" userId="S::shogo.yasuuraoka@motex.co.jp::b08bfcb7-b870-4d56-a998-e58918f9e59e" providerId="AD" clId="Web-{7BC0D74C-5251-6380-AD06-77014833FEFC}" dt="2021-11-16T11:40:19.841" v="1"/>
      <pc:docMkLst>
        <pc:docMk/>
      </pc:docMkLst>
      <pc:sldChg chg="del">
        <pc:chgData name="安浦岡 昌吾" userId="S::shogo.yasuuraoka@motex.co.jp::b08bfcb7-b870-4d56-a998-e58918f9e59e" providerId="AD" clId="Web-{7BC0D74C-5251-6380-AD06-77014833FEFC}" dt="2021-11-16T11:40:19.841" v="1"/>
        <pc:sldMkLst>
          <pc:docMk/>
          <pc:sldMk cId="1192734739" sldId="287"/>
        </pc:sldMkLst>
      </pc:sldChg>
      <pc:sldChg chg="del">
        <pc:chgData name="安浦岡 昌吾" userId="S::shogo.yasuuraoka@motex.co.jp::b08bfcb7-b870-4d56-a998-e58918f9e59e" providerId="AD" clId="Web-{7BC0D74C-5251-6380-AD06-77014833FEFC}" dt="2021-11-16T11:40:19.841" v="0"/>
        <pc:sldMkLst>
          <pc:docMk/>
          <pc:sldMk cId="1825129346" sldId="289"/>
        </pc:sldMkLst>
      </pc:sldChg>
    </pc:docChg>
  </pc:docChgLst>
  <pc:docChgLst>
    <pc:chgData name="安浦岡 昌吾" userId="b08bfcb7-b870-4d56-a998-e58918f9e59e" providerId="ADAL" clId="{85165BF9-0D99-40C8-ADF0-94B372A5A92B}"/>
    <pc:docChg chg="undo redo custSel addSld delSld modSld modNotesMaster modHandout">
      <pc:chgData name="安浦岡 昌吾" userId="b08bfcb7-b870-4d56-a998-e58918f9e59e" providerId="ADAL" clId="{85165BF9-0D99-40C8-ADF0-94B372A5A92B}" dt="2021-10-13T11:19:35.788" v="546"/>
      <pc:docMkLst>
        <pc:docMk/>
      </pc:docMkLst>
      <pc:sldChg chg="modSp mod">
        <pc:chgData name="安浦岡 昌吾" userId="b08bfcb7-b870-4d56-a998-e58918f9e59e" providerId="ADAL" clId="{85165BF9-0D99-40C8-ADF0-94B372A5A92B}" dt="2021-10-04T10:06:38.518" v="25" actId="20577"/>
        <pc:sldMkLst>
          <pc:docMk/>
          <pc:sldMk cId="108884283" sldId="281"/>
        </pc:sldMkLst>
        <pc:spChg chg="mod">
          <ac:chgData name="安浦岡 昌吾" userId="b08bfcb7-b870-4d56-a998-e58918f9e59e" providerId="ADAL" clId="{85165BF9-0D99-40C8-ADF0-94B372A5A92B}" dt="2021-10-04T10:06:38.518" v="25" actId="20577"/>
          <ac:spMkLst>
            <pc:docMk/>
            <pc:sldMk cId="108884283" sldId="281"/>
            <ac:spMk id="96" creationId="{04255833-2A4A-4EA5-B563-014C1236C918}"/>
          </ac:spMkLst>
        </pc:spChg>
      </pc:sldChg>
      <pc:sldChg chg="modSp mod">
        <pc:chgData name="安浦岡 昌吾" userId="b08bfcb7-b870-4d56-a998-e58918f9e59e" providerId="ADAL" clId="{85165BF9-0D99-40C8-ADF0-94B372A5A92B}" dt="2021-10-05T00:10:41.193" v="133" actId="1076"/>
        <pc:sldMkLst>
          <pc:docMk/>
          <pc:sldMk cId="1491594254" sldId="285"/>
        </pc:sldMkLst>
        <pc:spChg chg="mod">
          <ac:chgData name="安浦岡 昌吾" userId="b08bfcb7-b870-4d56-a998-e58918f9e59e" providerId="ADAL" clId="{85165BF9-0D99-40C8-ADF0-94B372A5A92B}" dt="2021-10-04T10:06:31.976" v="11" actId="20577"/>
          <ac:spMkLst>
            <pc:docMk/>
            <pc:sldMk cId="1491594254" sldId="285"/>
            <ac:spMk id="24" creationId="{CEDFA751-F735-4C8D-B50D-977B5DFCABAF}"/>
          </ac:spMkLst>
        </pc:spChg>
        <pc:spChg chg="mod">
          <ac:chgData name="安浦岡 昌吾" userId="b08bfcb7-b870-4d56-a998-e58918f9e59e" providerId="ADAL" clId="{85165BF9-0D99-40C8-ADF0-94B372A5A92B}" dt="2021-10-05T00:10:41.193" v="133" actId="1076"/>
          <ac:spMkLst>
            <pc:docMk/>
            <pc:sldMk cId="1491594254" sldId="285"/>
            <ac:spMk id="69" creationId="{53813519-9160-4B84-A064-18A60AF071CA}"/>
          </ac:spMkLst>
        </pc:spChg>
      </pc:sldChg>
      <pc:sldChg chg="modSp mod modShow">
        <pc:chgData name="安浦岡 昌吾" userId="b08bfcb7-b870-4d56-a998-e58918f9e59e" providerId="ADAL" clId="{85165BF9-0D99-40C8-ADF0-94B372A5A92B}" dt="2021-10-05T00:11:31.775" v="134" actId="729"/>
        <pc:sldMkLst>
          <pc:docMk/>
          <pc:sldMk cId="1136669199" sldId="286"/>
        </pc:sldMkLst>
        <pc:spChg chg="mod">
          <ac:chgData name="安浦岡 昌吾" userId="b08bfcb7-b870-4d56-a998-e58918f9e59e" providerId="ADAL" clId="{85165BF9-0D99-40C8-ADF0-94B372A5A92B}" dt="2021-10-05T00:07:32.027" v="43" actId="20577"/>
          <ac:spMkLst>
            <pc:docMk/>
            <pc:sldMk cId="1136669199" sldId="286"/>
            <ac:spMk id="28" creationId="{26AA48B7-F8E0-4A06-BA5B-75CD78A09460}"/>
          </ac:spMkLst>
        </pc:spChg>
      </pc:sldChg>
      <pc:sldChg chg="addSp delSp modSp mod">
        <pc:chgData name="安浦岡 昌吾" userId="b08bfcb7-b870-4d56-a998-e58918f9e59e" providerId="ADAL" clId="{85165BF9-0D99-40C8-ADF0-94B372A5A92B}" dt="2021-10-13T11:19:17.638" v="544" actId="1076"/>
        <pc:sldMkLst>
          <pc:docMk/>
          <pc:sldMk cId="1192734739" sldId="287"/>
        </pc:sldMkLst>
        <pc:spChg chg="add del mod">
          <ac:chgData name="安浦岡 昌吾" userId="b08bfcb7-b870-4d56-a998-e58918f9e59e" providerId="ADAL" clId="{85165BF9-0D99-40C8-ADF0-94B372A5A92B}" dt="2021-10-07T01:43:48.878" v="345" actId="207"/>
          <ac:spMkLst>
            <pc:docMk/>
            <pc:sldMk cId="1192734739" sldId="287"/>
            <ac:spMk id="2" creationId="{EBD35885-4464-4362-BE26-1A140F1E4C7C}"/>
          </ac:spMkLst>
        </pc:spChg>
        <pc:spChg chg="add del mod">
          <ac:chgData name="安浦岡 昌吾" userId="b08bfcb7-b870-4d56-a998-e58918f9e59e" providerId="ADAL" clId="{85165BF9-0D99-40C8-ADF0-94B372A5A92B}" dt="2021-10-13T04:12:20.895" v="398" actId="478"/>
          <ac:spMkLst>
            <pc:docMk/>
            <pc:sldMk cId="1192734739" sldId="287"/>
            <ac:spMk id="3" creationId="{9960F333-0FBA-43E3-9798-CBBBCE1A81F2}"/>
          </ac:spMkLst>
        </pc:spChg>
        <pc:spChg chg="add mod">
          <ac:chgData name="安浦岡 昌吾" userId="b08bfcb7-b870-4d56-a998-e58918f9e59e" providerId="ADAL" clId="{85165BF9-0D99-40C8-ADF0-94B372A5A92B}" dt="2021-10-13T04:18:51.281" v="447" actId="164"/>
          <ac:spMkLst>
            <pc:docMk/>
            <pc:sldMk cId="1192734739" sldId="287"/>
            <ac:spMk id="4" creationId="{437B4011-1616-4869-B200-D0725954543C}"/>
          </ac:spMkLst>
        </pc:spChg>
        <pc:spChg chg="add del">
          <ac:chgData name="安浦岡 昌吾" userId="b08bfcb7-b870-4d56-a998-e58918f9e59e" providerId="ADAL" clId="{85165BF9-0D99-40C8-ADF0-94B372A5A92B}" dt="2021-10-13T04:15:49.795" v="427" actId="478"/>
          <ac:spMkLst>
            <pc:docMk/>
            <pc:sldMk cId="1192734739" sldId="287"/>
            <ac:spMk id="5" creationId="{137CC31D-876D-4373-84F8-1691AD4708E6}"/>
          </ac:spMkLst>
        </pc:spChg>
        <pc:spChg chg="add mod ord topLvl">
          <ac:chgData name="安浦岡 昌吾" userId="b08bfcb7-b870-4d56-a998-e58918f9e59e" providerId="ADAL" clId="{85165BF9-0D99-40C8-ADF0-94B372A5A92B}" dt="2021-10-13T04:23:42.577" v="486" actId="164"/>
          <ac:spMkLst>
            <pc:docMk/>
            <pc:sldMk cId="1192734739" sldId="287"/>
            <ac:spMk id="9" creationId="{069A2BF9-B3B0-4B3B-97E9-D0C024EDFEBA}"/>
          </ac:spMkLst>
        </pc:spChg>
        <pc:spChg chg="del mod">
          <ac:chgData name="安浦岡 昌吾" userId="b08bfcb7-b870-4d56-a998-e58918f9e59e" providerId="ADAL" clId="{85165BF9-0D99-40C8-ADF0-94B372A5A92B}" dt="2021-10-07T01:29:29.539" v="229" actId="478"/>
          <ac:spMkLst>
            <pc:docMk/>
            <pc:sldMk cId="1192734739" sldId="287"/>
            <ac:spMk id="22" creationId="{59346FEB-2409-462C-99F2-DD947A4608B0}"/>
          </ac:spMkLst>
        </pc:spChg>
        <pc:spChg chg="add del mod">
          <ac:chgData name="安浦岡 昌吾" userId="b08bfcb7-b870-4d56-a998-e58918f9e59e" providerId="ADAL" clId="{85165BF9-0D99-40C8-ADF0-94B372A5A92B}" dt="2021-10-13T11:16:04.112" v="520" actId="478"/>
          <ac:spMkLst>
            <pc:docMk/>
            <pc:sldMk cId="1192734739" sldId="287"/>
            <ac:spMk id="32" creationId="{64E162E2-468F-4F14-B3C9-44913C4110F2}"/>
          </ac:spMkLst>
        </pc:spChg>
        <pc:spChg chg="mod">
          <ac:chgData name="安浦岡 昌吾" userId="b08bfcb7-b870-4d56-a998-e58918f9e59e" providerId="ADAL" clId="{85165BF9-0D99-40C8-ADF0-94B372A5A92B}" dt="2021-10-13T11:17:32.371" v="540" actId="1076"/>
          <ac:spMkLst>
            <pc:docMk/>
            <pc:sldMk cId="1192734739" sldId="287"/>
            <ac:spMk id="33" creationId="{027F9426-26EF-4AB6-A5CC-C304D6601355}"/>
          </ac:spMkLst>
        </pc:spChg>
        <pc:spChg chg="del">
          <ac:chgData name="安浦岡 昌吾" userId="b08bfcb7-b870-4d56-a998-e58918f9e59e" providerId="ADAL" clId="{85165BF9-0D99-40C8-ADF0-94B372A5A92B}" dt="2021-10-13T11:14:11.854" v="504" actId="478"/>
          <ac:spMkLst>
            <pc:docMk/>
            <pc:sldMk cId="1192734739" sldId="287"/>
            <ac:spMk id="34" creationId="{79411DB4-7B6F-4941-A242-3B60B0BDEBC7}"/>
          </ac:spMkLst>
        </pc:spChg>
        <pc:spChg chg="add del">
          <ac:chgData name="安浦岡 昌吾" userId="b08bfcb7-b870-4d56-a998-e58918f9e59e" providerId="ADAL" clId="{85165BF9-0D99-40C8-ADF0-94B372A5A92B}" dt="2021-10-07T01:46:15.837" v="347" actId="22"/>
          <ac:spMkLst>
            <pc:docMk/>
            <pc:sldMk cId="1192734739" sldId="287"/>
            <ac:spMk id="34" creationId="{EB139F8A-89E0-4B57-84BD-3FEB4B8657DB}"/>
          </ac:spMkLst>
        </pc:spChg>
        <pc:spChg chg="del">
          <ac:chgData name="安浦岡 昌吾" userId="b08bfcb7-b870-4d56-a998-e58918f9e59e" providerId="ADAL" clId="{85165BF9-0D99-40C8-ADF0-94B372A5A92B}" dt="2021-10-13T11:14:14.057" v="505" actId="478"/>
          <ac:spMkLst>
            <pc:docMk/>
            <pc:sldMk cId="1192734739" sldId="287"/>
            <ac:spMk id="35" creationId="{D2424F33-7084-41D9-B4D9-0631107F544F}"/>
          </ac:spMkLst>
        </pc:spChg>
        <pc:spChg chg="mod">
          <ac:chgData name="安浦岡 昌吾" userId="b08bfcb7-b870-4d56-a998-e58918f9e59e" providerId="ADAL" clId="{85165BF9-0D99-40C8-ADF0-94B372A5A92B}" dt="2021-10-13T11:19:17.638" v="544" actId="1076"/>
          <ac:spMkLst>
            <pc:docMk/>
            <pc:sldMk cId="1192734739" sldId="287"/>
            <ac:spMk id="36" creationId="{39D37B8D-8CE0-47AE-9D20-CFCE3FE08E4B}"/>
          </ac:spMkLst>
        </pc:spChg>
        <pc:spChg chg="del mod">
          <ac:chgData name="安浦岡 昌吾" userId="b08bfcb7-b870-4d56-a998-e58918f9e59e" providerId="ADAL" clId="{85165BF9-0D99-40C8-ADF0-94B372A5A92B}" dt="2021-10-13T11:14:36.716" v="511" actId="478"/>
          <ac:spMkLst>
            <pc:docMk/>
            <pc:sldMk cId="1192734739" sldId="287"/>
            <ac:spMk id="37" creationId="{3AC20AAD-AC74-465B-8646-0AD84DF5BADD}"/>
          </ac:spMkLst>
        </pc:spChg>
        <pc:spChg chg="del mod">
          <ac:chgData name="安浦岡 昌吾" userId="b08bfcb7-b870-4d56-a998-e58918f9e59e" providerId="ADAL" clId="{85165BF9-0D99-40C8-ADF0-94B372A5A92B}" dt="2021-10-13T11:16:10.492" v="523" actId="478"/>
          <ac:spMkLst>
            <pc:docMk/>
            <pc:sldMk cId="1192734739" sldId="287"/>
            <ac:spMk id="38" creationId="{5C623D24-51FE-4BC3-8389-D25430A5C493}"/>
          </ac:spMkLst>
        </pc:spChg>
        <pc:spChg chg="add del mod">
          <ac:chgData name="安浦岡 昌吾" userId="b08bfcb7-b870-4d56-a998-e58918f9e59e" providerId="ADAL" clId="{85165BF9-0D99-40C8-ADF0-94B372A5A92B}" dt="2021-10-13T11:16:39.887" v="530" actId="478"/>
          <ac:spMkLst>
            <pc:docMk/>
            <pc:sldMk cId="1192734739" sldId="287"/>
            <ac:spMk id="40" creationId="{58BC571F-122C-4620-AA7A-F919BA6F9BDC}"/>
          </ac:spMkLst>
        </pc:spChg>
        <pc:spChg chg="del mod">
          <ac:chgData name="安浦岡 昌吾" userId="b08bfcb7-b870-4d56-a998-e58918f9e59e" providerId="ADAL" clId="{85165BF9-0D99-40C8-ADF0-94B372A5A92B}" dt="2021-10-13T02:30:26.446" v="385" actId="478"/>
          <ac:spMkLst>
            <pc:docMk/>
            <pc:sldMk cId="1192734739" sldId="287"/>
            <ac:spMk id="43" creationId="{3D305E65-73A7-4C6F-BF35-A3D983F7192F}"/>
          </ac:spMkLst>
        </pc:spChg>
        <pc:spChg chg="mod">
          <ac:chgData name="安浦岡 昌吾" userId="b08bfcb7-b870-4d56-a998-e58918f9e59e" providerId="ADAL" clId="{85165BF9-0D99-40C8-ADF0-94B372A5A92B}" dt="2021-10-13T11:16:38.176" v="529"/>
          <ac:spMkLst>
            <pc:docMk/>
            <pc:sldMk cId="1192734739" sldId="287"/>
            <ac:spMk id="43" creationId="{86BAF242-A977-4CA9-854C-E5DDF1F59A49}"/>
          </ac:spMkLst>
        </pc:spChg>
        <pc:spChg chg="mod">
          <ac:chgData name="安浦岡 昌吾" userId="b08bfcb7-b870-4d56-a998-e58918f9e59e" providerId="ADAL" clId="{85165BF9-0D99-40C8-ADF0-94B372A5A92B}" dt="2021-10-07T02:40:33.882" v="360" actId="1036"/>
          <ac:spMkLst>
            <pc:docMk/>
            <pc:sldMk cId="1192734739" sldId="287"/>
            <ac:spMk id="44" creationId="{27860069-AA5A-4CEC-9D42-D040393FDDAE}"/>
          </ac:spMkLst>
        </pc:spChg>
        <pc:spChg chg="del mod ord">
          <ac:chgData name="安浦岡 昌吾" userId="b08bfcb7-b870-4d56-a998-e58918f9e59e" providerId="ADAL" clId="{85165BF9-0D99-40C8-ADF0-94B372A5A92B}" dt="2021-10-13T11:16:46.600" v="534" actId="478"/>
          <ac:spMkLst>
            <pc:docMk/>
            <pc:sldMk cId="1192734739" sldId="287"/>
            <ac:spMk id="45" creationId="{2DC1A1BB-7985-4F70-9900-9546383A039F}"/>
          </ac:spMkLst>
        </pc:spChg>
        <pc:spChg chg="del mod">
          <ac:chgData name="安浦岡 昌吾" userId="b08bfcb7-b870-4d56-a998-e58918f9e59e" providerId="ADAL" clId="{85165BF9-0D99-40C8-ADF0-94B372A5A92B}" dt="2021-10-13T02:30:18.069" v="383" actId="478"/>
          <ac:spMkLst>
            <pc:docMk/>
            <pc:sldMk cId="1192734739" sldId="287"/>
            <ac:spMk id="47" creationId="{ED346697-272A-4D10-8F6D-D329D81EBA94}"/>
          </ac:spMkLst>
        </pc:spChg>
        <pc:spChg chg="mod">
          <ac:chgData name="安浦岡 昌吾" userId="b08bfcb7-b870-4d56-a998-e58918f9e59e" providerId="ADAL" clId="{85165BF9-0D99-40C8-ADF0-94B372A5A92B}" dt="2021-10-07T02:41:12.863" v="368" actId="1076"/>
          <ac:spMkLst>
            <pc:docMk/>
            <pc:sldMk cId="1192734739" sldId="287"/>
            <ac:spMk id="49" creationId="{0203A4E9-65AE-4E1F-A9A1-7B0E027A1280}"/>
          </ac:spMkLst>
        </pc:spChg>
        <pc:spChg chg="mod">
          <ac:chgData name="安浦岡 昌吾" userId="b08bfcb7-b870-4d56-a998-e58918f9e59e" providerId="ADAL" clId="{85165BF9-0D99-40C8-ADF0-94B372A5A92B}" dt="2021-10-13T04:13:07.131" v="400"/>
          <ac:spMkLst>
            <pc:docMk/>
            <pc:sldMk cId="1192734739" sldId="287"/>
            <ac:spMk id="53" creationId="{453F3194-0F45-4D50-B9DB-8EAF35D1F76A}"/>
          </ac:spMkLst>
        </pc:spChg>
        <pc:spChg chg="mod">
          <ac:chgData name="安浦岡 昌吾" userId="b08bfcb7-b870-4d56-a998-e58918f9e59e" providerId="ADAL" clId="{85165BF9-0D99-40C8-ADF0-94B372A5A92B}" dt="2021-10-13T04:13:07.131" v="400"/>
          <ac:spMkLst>
            <pc:docMk/>
            <pc:sldMk cId="1192734739" sldId="287"/>
            <ac:spMk id="56" creationId="{8437E8A0-2C47-4B31-A165-D62BD0853439}"/>
          </ac:spMkLst>
        </pc:spChg>
        <pc:spChg chg="mod">
          <ac:chgData name="安浦岡 昌吾" userId="b08bfcb7-b870-4d56-a998-e58918f9e59e" providerId="ADAL" clId="{85165BF9-0D99-40C8-ADF0-94B372A5A92B}" dt="2021-10-13T11:18:51.651" v="541" actId="554"/>
          <ac:spMkLst>
            <pc:docMk/>
            <pc:sldMk cId="1192734739" sldId="287"/>
            <ac:spMk id="57" creationId="{D857903D-A191-4B22-B903-C16D39BCEF6D}"/>
          </ac:spMkLst>
        </pc:spChg>
        <pc:spChg chg="mod">
          <ac:chgData name="安浦岡 昌吾" userId="b08bfcb7-b870-4d56-a998-e58918f9e59e" providerId="ADAL" clId="{85165BF9-0D99-40C8-ADF0-94B372A5A92B}" dt="2021-10-07T02:41:21.032" v="369" actId="1076"/>
          <ac:spMkLst>
            <pc:docMk/>
            <pc:sldMk cId="1192734739" sldId="287"/>
            <ac:spMk id="60" creationId="{1F993056-D5CC-43DE-8181-39A9C46B3E91}"/>
          </ac:spMkLst>
        </pc:spChg>
        <pc:spChg chg="mod">
          <ac:chgData name="安浦岡 昌吾" userId="b08bfcb7-b870-4d56-a998-e58918f9e59e" providerId="ADAL" clId="{85165BF9-0D99-40C8-ADF0-94B372A5A92B}" dt="2021-10-13T11:19:06.485" v="543" actId="1076"/>
          <ac:spMkLst>
            <pc:docMk/>
            <pc:sldMk cId="1192734739" sldId="287"/>
            <ac:spMk id="63" creationId="{DDB4D04E-2F27-41DF-8095-F546D58F3B35}"/>
          </ac:spMkLst>
        </pc:spChg>
        <pc:spChg chg="mod">
          <ac:chgData name="安浦岡 昌吾" userId="b08bfcb7-b870-4d56-a998-e58918f9e59e" providerId="ADAL" clId="{85165BF9-0D99-40C8-ADF0-94B372A5A92B}" dt="2021-10-13T11:18:59.419" v="542" actId="554"/>
          <ac:spMkLst>
            <pc:docMk/>
            <pc:sldMk cId="1192734739" sldId="287"/>
            <ac:spMk id="70" creationId="{3D5AF332-9E77-4B16-BF50-0EDB01EF2747}"/>
          </ac:spMkLst>
        </pc:spChg>
        <pc:spChg chg="mod">
          <ac:chgData name="安浦岡 昌吾" userId="b08bfcb7-b870-4d56-a998-e58918f9e59e" providerId="ADAL" clId="{85165BF9-0D99-40C8-ADF0-94B372A5A92B}" dt="2021-10-07T02:40:59.477" v="366" actId="1076"/>
          <ac:spMkLst>
            <pc:docMk/>
            <pc:sldMk cId="1192734739" sldId="287"/>
            <ac:spMk id="71" creationId="{70016600-C6DA-446F-9F25-778DDD20F0EF}"/>
          </ac:spMkLst>
        </pc:spChg>
        <pc:spChg chg="mod">
          <ac:chgData name="安浦岡 昌吾" userId="b08bfcb7-b870-4d56-a998-e58918f9e59e" providerId="ADAL" clId="{85165BF9-0D99-40C8-ADF0-94B372A5A92B}" dt="2021-10-07T02:41:03.197" v="367" actId="1076"/>
          <ac:spMkLst>
            <pc:docMk/>
            <pc:sldMk cId="1192734739" sldId="287"/>
            <ac:spMk id="81" creationId="{A335BBCE-0A27-4B46-ABC4-8BEC238FEDB5}"/>
          </ac:spMkLst>
        </pc:spChg>
        <pc:grpChg chg="add del mod">
          <ac:chgData name="安浦岡 昌吾" userId="b08bfcb7-b870-4d56-a998-e58918f9e59e" providerId="ADAL" clId="{85165BF9-0D99-40C8-ADF0-94B372A5A92B}" dt="2021-10-13T04:30:28.886" v="501" actId="478"/>
          <ac:grpSpMkLst>
            <pc:docMk/>
            <pc:sldMk cId="1192734739" sldId="287"/>
            <ac:grpSpMk id="3" creationId="{0AAFD2BB-AAEA-4D53-AB87-B6A903D9CA3C}"/>
          </ac:grpSpMkLst>
        </pc:grpChg>
        <pc:grpChg chg="add del mod">
          <ac:chgData name="安浦岡 昌吾" userId="b08bfcb7-b870-4d56-a998-e58918f9e59e" providerId="ADAL" clId="{85165BF9-0D99-40C8-ADF0-94B372A5A92B}" dt="2021-10-13T04:20:25.178" v="464" actId="478"/>
          <ac:grpSpMkLst>
            <pc:docMk/>
            <pc:sldMk cId="1192734739" sldId="287"/>
            <ac:grpSpMk id="8" creationId="{1BA8B3BC-3450-4C38-872E-72AE38BF3602}"/>
          </ac:grpSpMkLst>
        </pc:grpChg>
        <pc:grpChg chg="add del mod">
          <ac:chgData name="安浦岡 昌吾" userId="b08bfcb7-b870-4d56-a998-e58918f9e59e" providerId="ADAL" clId="{85165BF9-0D99-40C8-ADF0-94B372A5A92B}" dt="2021-10-13T04:23:22.068" v="480" actId="165"/>
          <ac:grpSpMkLst>
            <pc:docMk/>
            <pc:sldMk cId="1192734739" sldId="287"/>
            <ac:grpSpMk id="11" creationId="{EC5522B0-8C8B-4FA0-95A2-3A6284788C08}"/>
          </ac:grpSpMkLst>
        </pc:grpChg>
        <pc:grpChg chg="add del mod">
          <ac:chgData name="安浦岡 昌吾" userId="b08bfcb7-b870-4d56-a998-e58918f9e59e" providerId="ADAL" clId="{85165BF9-0D99-40C8-ADF0-94B372A5A92B}" dt="2021-10-13T11:16:44.744" v="533" actId="478"/>
          <ac:grpSpMkLst>
            <pc:docMk/>
            <pc:sldMk cId="1192734739" sldId="287"/>
            <ac:grpSpMk id="12" creationId="{DFD0A2E2-E7D0-450F-B823-7BCD980AB346}"/>
          </ac:grpSpMkLst>
        </pc:grpChg>
        <pc:grpChg chg="add mod">
          <ac:chgData name="安浦岡 昌吾" userId="b08bfcb7-b870-4d56-a998-e58918f9e59e" providerId="ADAL" clId="{85165BF9-0D99-40C8-ADF0-94B372A5A92B}" dt="2021-10-13T04:30:26.836" v="500" actId="1076"/>
          <ac:grpSpMkLst>
            <pc:docMk/>
            <pc:sldMk cId="1192734739" sldId="287"/>
            <ac:grpSpMk id="39" creationId="{1CA97785-63B7-4759-AB84-6FE86947A459}"/>
          </ac:grpSpMkLst>
        </pc:grpChg>
        <pc:grpChg chg="add del mod ord">
          <ac:chgData name="安浦岡 昌吾" userId="b08bfcb7-b870-4d56-a998-e58918f9e59e" providerId="ADAL" clId="{85165BF9-0D99-40C8-ADF0-94B372A5A92B}" dt="2021-10-13T04:13:06.530" v="399" actId="478"/>
          <ac:grpSpMkLst>
            <pc:docMk/>
            <pc:sldMk cId="1192734739" sldId="287"/>
            <ac:grpSpMk id="39" creationId="{A4DDD13C-D679-475F-82DE-6AFDA1FB2E87}"/>
          </ac:grpSpMkLst>
        </pc:grpChg>
        <pc:grpChg chg="del mod">
          <ac:chgData name="安浦岡 昌吾" userId="b08bfcb7-b870-4d56-a998-e58918f9e59e" providerId="ADAL" clId="{85165BF9-0D99-40C8-ADF0-94B372A5A92B}" dt="2021-10-13T02:30:18.069" v="383" actId="478"/>
          <ac:grpSpMkLst>
            <pc:docMk/>
            <pc:sldMk cId="1192734739" sldId="287"/>
            <ac:grpSpMk id="40" creationId="{AD5DC105-507E-4BAD-B59F-3E1BE8394AF8}"/>
          </ac:grpSpMkLst>
        </pc:grpChg>
        <pc:grpChg chg="del mod">
          <ac:chgData name="安浦岡 昌吾" userId="b08bfcb7-b870-4d56-a998-e58918f9e59e" providerId="ADAL" clId="{85165BF9-0D99-40C8-ADF0-94B372A5A92B}" dt="2021-10-13T02:30:26.446" v="385" actId="478"/>
          <ac:grpSpMkLst>
            <pc:docMk/>
            <pc:sldMk cId="1192734739" sldId="287"/>
            <ac:grpSpMk id="42" creationId="{2DF09597-0B6D-4410-9555-1AC43192635F}"/>
          </ac:grpSpMkLst>
        </pc:grpChg>
        <pc:grpChg chg="add del mod">
          <ac:chgData name="安浦岡 昌吾" userId="b08bfcb7-b870-4d56-a998-e58918f9e59e" providerId="ADAL" clId="{85165BF9-0D99-40C8-ADF0-94B372A5A92B}" dt="2021-10-13T11:16:39.887" v="530" actId="478"/>
          <ac:grpSpMkLst>
            <pc:docMk/>
            <pc:sldMk cId="1192734739" sldId="287"/>
            <ac:grpSpMk id="42" creationId="{5EA694CD-FAAF-4EC2-8AFC-BBA1856FB5F4}"/>
          </ac:grpSpMkLst>
        </pc:grpChg>
        <pc:grpChg chg="add del mod">
          <ac:chgData name="安浦岡 昌吾" userId="b08bfcb7-b870-4d56-a998-e58918f9e59e" providerId="ADAL" clId="{85165BF9-0D99-40C8-ADF0-94B372A5A92B}" dt="2021-10-13T04:15:46.216" v="425" actId="478"/>
          <ac:grpSpMkLst>
            <pc:docMk/>
            <pc:sldMk cId="1192734739" sldId="287"/>
            <ac:grpSpMk id="50" creationId="{4B4CCC6D-C6CC-481E-8EDB-EA9D0964CDE9}"/>
          </ac:grpSpMkLst>
        </pc:grpChg>
        <pc:grpChg chg="mod">
          <ac:chgData name="安浦岡 昌吾" userId="b08bfcb7-b870-4d56-a998-e58918f9e59e" providerId="ADAL" clId="{85165BF9-0D99-40C8-ADF0-94B372A5A92B}" dt="2021-10-13T04:13:07.131" v="400"/>
          <ac:grpSpMkLst>
            <pc:docMk/>
            <pc:sldMk cId="1192734739" sldId="287"/>
            <ac:grpSpMk id="51" creationId="{1AABC31F-EC51-4BBD-8B5D-4B5CAF0798C2}"/>
          </ac:grpSpMkLst>
        </pc:grpChg>
        <pc:grpChg chg="mod">
          <ac:chgData name="安浦岡 昌吾" userId="b08bfcb7-b870-4d56-a998-e58918f9e59e" providerId="ADAL" clId="{85165BF9-0D99-40C8-ADF0-94B372A5A92B}" dt="2021-10-13T04:13:07.131" v="400"/>
          <ac:grpSpMkLst>
            <pc:docMk/>
            <pc:sldMk cId="1192734739" sldId="287"/>
            <ac:grpSpMk id="52" creationId="{23C118D4-5ABE-45F8-B59A-627C5DA5C557}"/>
          </ac:grpSpMkLst>
        </pc:grpChg>
        <pc:grpChg chg="del mod">
          <ac:chgData name="安浦岡 昌吾" userId="b08bfcb7-b870-4d56-a998-e58918f9e59e" providerId="ADAL" clId="{85165BF9-0D99-40C8-ADF0-94B372A5A92B}" dt="2021-10-13T02:30:34.214" v="386" actId="478"/>
          <ac:grpSpMkLst>
            <pc:docMk/>
            <pc:sldMk cId="1192734739" sldId="287"/>
            <ac:grpSpMk id="72" creationId="{781CE72D-E419-4BF2-AF0C-EB488F912339}"/>
          </ac:grpSpMkLst>
        </pc:grpChg>
        <pc:picChg chg="mod">
          <ac:chgData name="安浦岡 昌吾" userId="b08bfcb7-b870-4d56-a998-e58918f9e59e" providerId="ADAL" clId="{85165BF9-0D99-40C8-ADF0-94B372A5A92B}" dt="2021-10-13T11:18:59.419" v="542" actId="554"/>
          <ac:picMkLst>
            <pc:docMk/>
            <pc:sldMk cId="1192734739" sldId="287"/>
            <ac:picMk id="3" creationId="{E8A5FC61-9F40-497A-814D-1E7811C9B9ED}"/>
          </ac:picMkLst>
        </pc:picChg>
        <pc:picChg chg="add mod ord">
          <ac:chgData name="安浦岡 昌吾" userId="b08bfcb7-b870-4d56-a998-e58918f9e59e" providerId="ADAL" clId="{85165BF9-0D99-40C8-ADF0-94B372A5A92B}" dt="2021-10-13T11:18:51.651" v="541" actId="554"/>
          <ac:picMkLst>
            <pc:docMk/>
            <pc:sldMk cId="1192734739" sldId="287"/>
            <ac:picMk id="4" creationId="{8DB9B7FD-2991-496A-B429-CB60A48F0DE1}"/>
          </ac:picMkLst>
        </pc:picChg>
        <pc:picChg chg="add mod ord">
          <ac:chgData name="安浦岡 昌吾" userId="b08bfcb7-b870-4d56-a998-e58918f9e59e" providerId="ADAL" clId="{85165BF9-0D99-40C8-ADF0-94B372A5A92B}" dt="2021-10-13T11:18:51.651" v="541" actId="554"/>
          <ac:picMkLst>
            <pc:docMk/>
            <pc:sldMk cId="1192734739" sldId="287"/>
            <ac:picMk id="5" creationId="{3CA79031-5C4C-4CFB-B94C-E271363A8E39}"/>
          </ac:picMkLst>
        </pc:picChg>
        <pc:picChg chg="add mod ord">
          <ac:chgData name="安浦岡 昌吾" userId="b08bfcb7-b870-4d56-a998-e58918f9e59e" providerId="ADAL" clId="{85165BF9-0D99-40C8-ADF0-94B372A5A92B}" dt="2021-10-13T11:18:59.419" v="542" actId="554"/>
          <ac:picMkLst>
            <pc:docMk/>
            <pc:sldMk cId="1192734739" sldId="287"/>
            <ac:picMk id="6" creationId="{EA62CA19-A631-4AD4-BDF6-199FEBDBC5F5}"/>
          </ac:picMkLst>
        </pc:picChg>
        <pc:picChg chg="add mod">
          <ac:chgData name="安浦岡 昌吾" userId="b08bfcb7-b870-4d56-a998-e58918f9e59e" providerId="ADAL" clId="{85165BF9-0D99-40C8-ADF0-94B372A5A92B}" dt="2021-10-13T04:30:20.892" v="498" actId="164"/>
          <ac:picMkLst>
            <pc:docMk/>
            <pc:sldMk cId="1192734739" sldId="287"/>
            <ac:picMk id="7" creationId="{908C2B26-AB29-48AB-B077-BDB7E5EB0D00}"/>
          </ac:picMkLst>
        </pc:picChg>
        <pc:picChg chg="del mod">
          <ac:chgData name="安浦岡 昌吾" userId="b08bfcb7-b870-4d56-a998-e58918f9e59e" providerId="ADAL" clId="{85165BF9-0D99-40C8-ADF0-94B372A5A92B}" dt="2021-10-13T04:14:06.727" v="411" actId="478"/>
          <ac:picMkLst>
            <pc:docMk/>
            <pc:sldMk cId="1192734739" sldId="287"/>
            <ac:picMk id="10" creationId="{E0D6A162-6A4F-44DC-80BC-0F7D7895227B}"/>
          </ac:picMkLst>
        </pc:picChg>
        <pc:picChg chg="mod">
          <ac:chgData name="安浦岡 昌吾" userId="b08bfcb7-b870-4d56-a998-e58918f9e59e" providerId="ADAL" clId="{85165BF9-0D99-40C8-ADF0-94B372A5A92B}" dt="2021-10-07T01:29:32.334" v="241" actId="1035"/>
          <ac:picMkLst>
            <pc:docMk/>
            <pc:sldMk cId="1192734739" sldId="287"/>
            <ac:picMk id="31" creationId="{BACD699A-9133-4CB7-BDF5-0B664008129E}"/>
          </ac:picMkLst>
        </pc:picChg>
        <pc:picChg chg="add mod">
          <ac:chgData name="安浦岡 昌吾" userId="b08bfcb7-b870-4d56-a998-e58918f9e59e" providerId="ADAL" clId="{85165BF9-0D99-40C8-ADF0-94B372A5A92B}" dt="2021-10-13T04:30:20.892" v="498" actId="164"/>
          <ac:picMkLst>
            <pc:docMk/>
            <pc:sldMk cId="1192734739" sldId="287"/>
            <ac:picMk id="32" creationId="{E649D879-3E98-459D-B6CE-080B45569D39}"/>
          </ac:picMkLst>
        </pc:picChg>
        <pc:picChg chg="add del mod">
          <ac:chgData name="安浦岡 昌吾" userId="b08bfcb7-b870-4d56-a998-e58918f9e59e" providerId="ADAL" clId="{85165BF9-0D99-40C8-ADF0-94B372A5A92B}" dt="2021-10-13T11:16:04.112" v="520" actId="478"/>
          <ac:picMkLst>
            <pc:docMk/>
            <pc:sldMk cId="1192734739" sldId="287"/>
            <ac:picMk id="39" creationId="{1D26787E-12BD-4D1D-90A9-C5AFDCEB8D89}"/>
          </ac:picMkLst>
        </pc:picChg>
        <pc:picChg chg="mod">
          <ac:chgData name="安浦岡 昌吾" userId="b08bfcb7-b870-4d56-a998-e58918f9e59e" providerId="ADAL" clId="{85165BF9-0D99-40C8-ADF0-94B372A5A92B}" dt="2021-10-13T04:30:22.763" v="499"/>
          <ac:picMkLst>
            <pc:docMk/>
            <pc:sldMk cId="1192734739" sldId="287"/>
            <ac:picMk id="40" creationId="{868EF611-2766-4A83-A696-27B1247E8ACB}"/>
          </ac:picMkLst>
        </pc:picChg>
        <pc:picChg chg="del">
          <ac:chgData name="安浦岡 昌吾" userId="b08bfcb7-b870-4d56-a998-e58918f9e59e" providerId="ADAL" clId="{85165BF9-0D99-40C8-ADF0-94B372A5A92B}" dt="2021-10-13T11:14:36.716" v="511" actId="478"/>
          <ac:picMkLst>
            <pc:docMk/>
            <pc:sldMk cId="1192734739" sldId="287"/>
            <ac:picMk id="41" creationId="{F3B1212B-6743-4D72-805F-CB53B087F157}"/>
          </ac:picMkLst>
        </pc:picChg>
        <pc:picChg chg="mod">
          <ac:chgData name="安浦岡 昌吾" userId="b08bfcb7-b870-4d56-a998-e58918f9e59e" providerId="ADAL" clId="{85165BF9-0D99-40C8-ADF0-94B372A5A92B}" dt="2021-10-13T04:30:22.763" v="499"/>
          <ac:picMkLst>
            <pc:docMk/>
            <pc:sldMk cId="1192734739" sldId="287"/>
            <ac:picMk id="42" creationId="{791C4357-3C64-413B-A376-ACE45EC0607C}"/>
          </ac:picMkLst>
        </pc:picChg>
        <pc:picChg chg="mod">
          <ac:chgData name="安浦岡 昌吾" userId="b08bfcb7-b870-4d56-a998-e58918f9e59e" providerId="ADAL" clId="{85165BF9-0D99-40C8-ADF0-94B372A5A92B}" dt="2021-10-13T11:16:38.176" v="529"/>
          <ac:picMkLst>
            <pc:docMk/>
            <pc:sldMk cId="1192734739" sldId="287"/>
            <ac:picMk id="44" creationId="{BC6F0DD3-F228-4684-A5C5-1C55B3C06856}"/>
          </ac:picMkLst>
        </pc:picChg>
        <pc:picChg chg="mod">
          <ac:chgData name="安浦岡 昌吾" userId="b08bfcb7-b870-4d56-a998-e58918f9e59e" providerId="ADAL" clId="{85165BF9-0D99-40C8-ADF0-94B372A5A92B}" dt="2021-10-13T04:10:11.422" v="394" actId="2085"/>
          <ac:picMkLst>
            <pc:docMk/>
            <pc:sldMk cId="1192734739" sldId="287"/>
            <ac:picMk id="46" creationId="{DC2A0F36-27DA-4B2B-857A-D5FBA19B4AF7}"/>
          </ac:picMkLst>
        </pc:picChg>
        <pc:picChg chg="mod">
          <ac:chgData name="安浦岡 昌吾" userId="b08bfcb7-b870-4d56-a998-e58918f9e59e" providerId="ADAL" clId="{85165BF9-0D99-40C8-ADF0-94B372A5A92B}" dt="2021-10-13T04:10:11.422" v="394" actId="2085"/>
          <ac:picMkLst>
            <pc:docMk/>
            <pc:sldMk cId="1192734739" sldId="287"/>
            <ac:picMk id="48" creationId="{D8E23792-0957-4F42-89D2-810BADCCC4AC}"/>
          </ac:picMkLst>
        </pc:picChg>
        <pc:picChg chg="mod">
          <ac:chgData name="安浦岡 昌吾" userId="b08bfcb7-b870-4d56-a998-e58918f9e59e" providerId="ADAL" clId="{85165BF9-0D99-40C8-ADF0-94B372A5A92B}" dt="2021-10-13T04:13:07.131" v="400"/>
          <ac:picMkLst>
            <pc:docMk/>
            <pc:sldMk cId="1192734739" sldId="287"/>
            <ac:picMk id="55" creationId="{10E5CC06-1050-49A2-B183-EAB6182ACFFF}"/>
          </ac:picMkLst>
        </pc:picChg>
        <pc:picChg chg="mod">
          <ac:chgData name="安浦岡 昌吾" userId="b08bfcb7-b870-4d56-a998-e58918f9e59e" providerId="ADAL" clId="{85165BF9-0D99-40C8-ADF0-94B372A5A92B}" dt="2021-10-13T04:13:07.131" v="400"/>
          <ac:picMkLst>
            <pc:docMk/>
            <pc:sldMk cId="1192734739" sldId="287"/>
            <ac:picMk id="59" creationId="{151104A8-09F5-4E67-9D37-0954E3AA1C8C}"/>
          </ac:picMkLst>
        </pc:picChg>
        <pc:picChg chg="add mod">
          <ac:chgData name="安浦岡 昌吾" userId="b08bfcb7-b870-4d56-a998-e58918f9e59e" providerId="ADAL" clId="{85165BF9-0D99-40C8-ADF0-94B372A5A92B}" dt="2021-10-13T04:19:46.920" v="453" actId="1367"/>
          <ac:picMkLst>
            <pc:docMk/>
            <pc:sldMk cId="1192734739" sldId="287"/>
            <ac:picMk id="61" creationId="{92F8DC20-B59A-458A-9294-F981BC4EEFC4}"/>
          </ac:picMkLst>
        </pc:picChg>
        <pc:picChg chg="add mod topLvl">
          <ac:chgData name="安浦岡 昌吾" userId="b08bfcb7-b870-4d56-a998-e58918f9e59e" providerId="ADAL" clId="{85165BF9-0D99-40C8-ADF0-94B372A5A92B}" dt="2021-10-13T04:23:42.577" v="486" actId="164"/>
          <ac:picMkLst>
            <pc:docMk/>
            <pc:sldMk cId="1192734739" sldId="287"/>
            <ac:picMk id="62" creationId="{311C65C0-8E09-4FC6-A81B-C08C7AA930BC}"/>
          </ac:picMkLst>
        </pc:picChg>
        <pc:picChg chg="mod">
          <ac:chgData name="安浦岡 昌吾" userId="b08bfcb7-b870-4d56-a998-e58918f9e59e" providerId="ADAL" clId="{85165BF9-0D99-40C8-ADF0-94B372A5A92B}" dt="2021-10-07T01:29:37.161" v="253" actId="1035"/>
          <ac:picMkLst>
            <pc:docMk/>
            <pc:sldMk cId="1192734739" sldId="287"/>
            <ac:picMk id="1028" creationId="{8FB09408-A962-413B-8A7F-5EBC22661734}"/>
          </ac:picMkLst>
        </pc:picChg>
        <pc:picChg chg="del">
          <ac:chgData name="安浦岡 昌吾" userId="b08bfcb7-b870-4d56-a998-e58918f9e59e" providerId="ADAL" clId="{85165BF9-0D99-40C8-ADF0-94B372A5A92B}" dt="2021-10-13T11:14:36.716" v="511" actId="478"/>
          <ac:picMkLst>
            <pc:docMk/>
            <pc:sldMk cId="1192734739" sldId="287"/>
            <ac:picMk id="1030" creationId="{152DA36D-A8ED-42F0-88B5-C8F586D0A2D3}"/>
          </ac:picMkLst>
        </pc:picChg>
        <pc:picChg chg="del">
          <ac:chgData name="安浦岡 昌吾" userId="b08bfcb7-b870-4d56-a998-e58918f9e59e" providerId="ADAL" clId="{85165BF9-0D99-40C8-ADF0-94B372A5A92B}" dt="2021-10-13T11:16:10.492" v="523" actId="478"/>
          <ac:picMkLst>
            <pc:docMk/>
            <pc:sldMk cId="1192734739" sldId="287"/>
            <ac:picMk id="2062" creationId="{E4A30FC1-433C-45BC-8B2D-5788765C5035}"/>
          </ac:picMkLst>
        </pc:picChg>
      </pc:sldChg>
      <pc:sldChg chg="addSp delSp modSp mod">
        <pc:chgData name="安浦岡 昌吾" userId="b08bfcb7-b870-4d56-a998-e58918f9e59e" providerId="ADAL" clId="{85165BF9-0D99-40C8-ADF0-94B372A5A92B}" dt="2021-10-13T11:19:35.788" v="546"/>
        <pc:sldMkLst>
          <pc:docMk/>
          <pc:sldMk cId="2574923147" sldId="288"/>
        </pc:sldMkLst>
        <pc:spChg chg="del">
          <ac:chgData name="安浦岡 昌吾" userId="b08bfcb7-b870-4d56-a998-e58918f9e59e" providerId="ADAL" clId="{85165BF9-0D99-40C8-ADF0-94B372A5A92B}" dt="2021-10-07T02:42:49.046" v="370" actId="478"/>
          <ac:spMkLst>
            <pc:docMk/>
            <pc:sldMk cId="2574923147" sldId="288"/>
            <ac:spMk id="33" creationId="{027F9426-26EF-4AB6-A5CC-C304D6601355}"/>
          </ac:spMkLst>
        </pc:spChg>
        <pc:spChg chg="add del mod">
          <ac:chgData name="安浦岡 昌吾" userId="b08bfcb7-b870-4d56-a998-e58918f9e59e" providerId="ADAL" clId="{85165BF9-0D99-40C8-ADF0-94B372A5A92B}" dt="2021-10-13T11:19:35.400" v="545" actId="478"/>
          <ac:spMkLst>
            <pc:docMk/>
            <pc:sldMk cId="2574923147" sldId="288"/>
            <ac:spMk id="33" creationId="{3379C7C3-4100-4139-A2A7-A70F67062447}"/>
          </ac:spMkLst>
        </pc:spChg>
        <pc:spChg chg="add del mod">
          <ac:chgData name="安浦岡 昌吾" userId="b08bfcb7-b870-4d56-a998-e58918f9e59e" providerId="ADAL" clId="{85165BF9-0D99-40C8-ADF0-94B372A5A92B}" dt="2021-10-13T04:32:37.967" v="502" actId="478"/>
          <ac:spMkLst>
            <pc:docMk/>
            <pc:sldMk cId="2574923147" sldId="288"/>
            <ac:spMk id="35" creationId="{6EE3FF15-A4F8-4892-87E4-4968C7DF59B7}"/>
          </ac:spMkLst>
        </pc:spChg>
        <pc:spChg chg="del">
          <ac:chgData name="安浦岡 昌吾" userId="b08bfcb7-b870-4d56-a998-e58918f9e59e" providerId="ADAL" clId="{85165BF9-0D99-40C8-ADF0-94B372A5A92B}" dt="2021-10-07T02:42:49.046" v="370" actId="478"/>
          <ac:spMkLst>
            <pc:docMk/>
            <pc:sldMk cId="2574923147" sldId="288"/>
            <ac:spMk id="36" creationId="{39D37B8D-8CE0-47AE-9D20-CFCE3FE08E4B}"/>
          </ac:spMkLst>
        </pc:spChg>
        <pc:spChg chg="del">
          <ac:chgData name="安浦岡 昌吾" userId="b08bfcb7-b870-4d56-a998-e58918f9e59e" providerId="ADAL" clId="{85165BF9-0D99-40C8-ADF0-94B372A5A92B}" dt="2021-10-07T02:42:49.046" v="370" actId="478"/>
          <ac:spMkLst>
            <pc:docMk/>
            <pc:sldMk cId="2574923147" sldId="288"/>
            <ac:spMk id="37" creationId="{3AC20AAD-AC74-465B-8646-0AD84DF5BADD}"/>
          </ac:spMkLst>
        </pc:spChg>
        <pc:spChg chg="add del mod">
          <ac:chgData name="安浦岡 昌吾" userId="b08bfcb7-b870-4d56-a998-e58918f9e59e" providerId="ADAL" clId="{85165BF9-0D99-40C8-ADF0-94B372A5A92B}" dt="2021-10-13T11:19:35.400" v="545" actId="478"/>
          <ac:spMkLst>
            <pc:docMk/>
            <pc:sldMk cId="2574923147" sldId="288"/>
            <ac:spMk id="37" creationId="{4C3A56F9-AAA7-4839-8604-AD89702B1B1A}"/>
          </ac:spMkLst>
        </pc:spChg>
        <pc:spChg chg="del">
          <ac:chgData name="安浦岡 昌吾" userId="b08bfcb7-b870-4d56-a998-e58918f9e59e" providerId="ADAL" clId="{85165BF9-0D99-40C8-ADF0-94B372A5A92B}" dt="2021-10-07T02:42:49.046" v="370" actId="478"/>
          <ac:spMkLst>
            <pc:docMk/>
            <pc:sldMk cId="2574923147" sldId="288"/>
            <ac:spMk id="38" creationId="{5C623D24-51FE-4BC3-8389-D25430A5C493}"/>
          </ac:spMkLst>
        </pc:spChg>
        <pc:spChg chg="add del mod">
          <ac:chgData name="安浦岡 昌吾" userId="b08bfcb7-b870-4d56-a998-e58918f9e59e" providerId="ADAL" clId="{85165BF9-0D99-40C8-ADF0-94B372A5A92B}" dt="2021-10-13T11:19:35.400" v="545" actId="478"/>
          <ac:spMkLst>
            <pc:docMk/>
            <pc:sldMk cId="2574923147" sldId="288"/>
            <ac:spMk id="38" creationId="{7031932B-40B2-49F6-8A43-0215FB8068D3}"/>
          </ac:spMkLst>
        </pc:spChg>
        <pc:spChg chg="add del mod">
          <ac:chgData name="安浦岡 昌吾" userId="b08bfcb7-b870-4d56-a998-e58918f9e59e" providerId="ADAL" clId="{85165BF9-0D99-40C8-ADF0-94B372A5A92B}" dt="2021-10-13T04:32:37.967" v="502" actId="478"/>
          <ac:spMkLst>
            <pc:docMk/>
            <pc:sldMk cId="2574923147" sldId="288"/>
            <ac:spMk id="39" creationId="{2DDDE733-D9A7-41FC-8C16-458CF3B3DA95}"/>
          </ac:spMkLst>
        </pc:spChg>
        <pc:spChg chg="add del mod">
          <ac:chgData name="安浦岡 昌吾" userId="b08bfcb7-b870-4d56-a998-e58918f9e59e" providerId="ADAL" clId="{85165BF9-0D99-40C8-ADF0-94B372A5A92B}" dt="2021-10-13T04:32:37.967" v="502" actId="478"/>
          <ac:spMkLst>
            <pc:docMk/>
            <pc:sldMk cId="2574923147" sldId="288"/>
            <ac:spMk id="40" creationId="{0D752128-5E0A-46CE-8A9C-55EECF44B79D}"/>
          </ac:spMkLst>
        </pc:spChg>
        <pc:spChg chg="add del mod">
          <ac:chgData name="安浦岡 昌吾" userId="b08bfcb7-b870-4d56-a998-e58918f9e59e" providerId="ADAL" clId="{85165BF9-0D99-40C8-ADF0-94B372A5A92B}" dt="2021-10-13T11:19:35.400" v="545" actId="478"/>
          <ac:spMkLst>
            <pc:docMk/>
            <pc:sldMk cId="2574923147" sldId="288"/>
            <ac:spMk id="41" creationId="{B277720D-BA8A-433F-B96F-271BCAA7BDA5}"/>
          </ac:spMkLst>
        </pc:spChg>
        <pc:spChg chg="add del mod">
          <ac:chgData name="安浦岡 昌吾" userId="b08bfcb7-b870-4d56-a998-e58918f9e59e" providerId="ADAL" clId="{85165BF9-0D99-40C8-ADF0-94B372A5A92B}" dt="2021-10-13T04:32:37.967" v="502" actId="478"/>
          <ac:spMkLst>
            <pc:docMk/>
            <pc:sldMk cId="2574923147" sldId="288"/>
            <ac:spMk id="42" creationId="{E2D46992-B25B-42D7-BA4F-E7CEEEE5A84E}"/>
          </ac:spMkLst>
        </pc:spChg>
        <pc:spChg chg="add mod">
          <ac:chgData name="安浦岡 昌吾" userId="b08bfcb7-b870-4d56-a998-e58918f9e59e" providerId="ADAL" clId="{85165BF9-0D99-40C8-ADF0-94B372A5A92B}" dt="2021-10-13T11:19:35.788" v="546"/>
          <ac:spMkLst>
            <pc:docMk/>
            <pc:sldMk cId="2574923147" sldId="288"/>
            <ac:spMk id="42" creationId="{F2EF1057-3EC8-41B4-A2FE-8941674DC529}"/>
          </ac:spMkLst>
        </pc:spChg>
        <pc:spChg chg="add mod">
          <ac:chgData name="安浦岡 昌吾" userId="b08bfcb7-b870-4d56-a998-e58918f9e59e" providerId="ADAL" clId="{85165BF9-0D99-40C8-ADF0-94B372A5A92B}" dt="2021-10-13T11:19:35.788" v="546"/>
          <ac:spMkLst>
            <pc:docMk/>
            <pc:sldMk cId="2574923147" sldId="288"/>
            <ac:spMk id="43" creationId="{C05D3C5A-B268-417F-BD15-DC4BD013896E}"/>
          </ac:spMkLst>
        </pc:spChg>
        <pc:spChg chg="add del mod">
          <ac:chgData name="安浦岡 昌吾" userId="b08bfcb7-b870-4d56-a998-e58918f9e59e" providerId="ADAL" clId="{85165BF9-0D99-40C8-ADF0-94B372A5A92B}" dt="2021-10-13T04:32:37.967" v="502" actId="478"/>
          <ac:spMkLst>
            <pc:docMk/>
            <pc:sldMk cId="2574923147" sldId="288"/>
            <ac:spMk id="43" creationId="{C440864D-CB57-4BF6-B674-BBD386C2A806}"/>
          </ac:spMkLst>
        </pc:spChg>
        <pc:spChg chg="add del mod">
          <ac:chgData name="安浦岡 昌吾" userId="b08bfcb7-b870-4d56-a998-e58918f9e59e" providerId="ADAL" clId="{85165BF9-0D99-40C8-ADF0-94B372A5A92B}" dt="2021-10-13T11:19:35.400" v="545" actId="478"/>
          <ac:spMkLst>
            <pc:docMk/>
            <pc:sldMk cId="2574923147" sldId="288"/>
            <ac:spMk id="44" creationId="{1D62627C-D990-4958-A95B-31C768214712}"/>
          </ac:spMkLst>
        </pc:spChg>
        <pc:spChg chg="del">
          <ac:chgData name="安浦岡 昌吾" userId="b08bfcb7-b870-4d56-a998-e58918f9e59e" providerId="ADAL" clId="{85165BF9-0D99-40C8-ADF0-94B372A5A92B}" dt="2021-10-07T02:42:49.046" v="370" actId="478"/>
          <ac:spMkLst>
            <pc:docMk/>
            <pc:sldMk cId="2574923147" sldId="288"/>
            <ac:spMk id="44" creationId="{27860069-AA5A-4CEC-9D42-D040393FDDAE}"/>
          </ac:spMkLst>
        </pc:spChg>
        <pc:spChg chg="del">
          <ac:chgData name="安浦岡 昌吾" userId="b08bfcb7-b870-4d56-a998-e58918f9e59e" providerId="ADAL" clId="{85165BF9-0D99-40C8-ADF0-94B372A5A92B}" dt="2021-10-07T02:42:49.046" v="370" actId="478"/>
          <ac:spMkLst>
            <pc:docMk/>
            <pc:sldMk cId="2574923147" sldId="288"/>
            <ac:spMk id="45" creationId="{2DC1A1BB-7985-4F70-9900-9546383A039F}"/>
          </ac:spMkLst>
        </pc:spChg>
        <pc:spChg chg="add mod">
          <ac:chgData name="安浦岡 昌吾" userId="b08bfcb7-b870-4d56-a998-e58918f9e59e" providerId="ADAL" clId="{85165BF9-0D99-40C8-ADF0-94B372A5A92B}" dt="2021-10-13T11:19:35.788" v="546"/>
          <ac:spMkLst>
            <pc:docMk/>
            <pc:sldMk cId="2574923147" sldId="288"/>
            <ac:spMk id="46" creationId="{58A627D7-0C1E-41DD-ACB7-C7F375AB03C2}"/>
          </ac:spMkLst>
        </pc:spChg>
        <pc:spChg chg="add mod">
          <ac:chgData name="安浦岡 昌吾" userId="b08bfcb7-b870-4d56-a998-e58918f9e59e" providerId="ADAL" clId="{85165BF9-0D99-40C8-ADF0-94B372A5A92B}" dt="2021-10-13T11:19:35.788" v="546"/>
          <ac:spMkLst>
            <pc:docMk/>
            <pc:sldMk cId="2574923147" sldId="288"/>
            <ac:spMk id="47" creationId="{6FB2731B-EBFA-4E38-839F-DDB0F69730B8}"/>
          </ac:spMkLst>
        </pc:spChg>
        <pc:spChg chg="add del mod">
          <ac:chgData name="安浦岡 昌吾" userId="b08bfcb7-b870-4d56-a998-e58918f9e59e" providerId="ADAL" clId="{85165BF9-0D99-40C8-ADF0-94B372A5A92B}" dt="2021-10-13T04:32:37.967" v="502" actId="478"/>
          <ac:spMkLst>
            <pc:docMk/>
            <pc:sldMk cId="2574923147" sldId="288"/>
            <ac:spMk id="48" creationId="{2805651F-154D-4CA7-A086-36BB7A2FA08B}"/>
          </ac:spMkLst>
        </pc:spChg>
        <pc:spChg chg="add mod">
          <ac:chgData name="安浦岡 昌吾" userId="b08bfcb7-b870-4d56-a998-e58918f9e59e" providerId="ADAL" clId="{85165BF9-0D99-40C8-ADF0-94B372A5A92B}" dt="2021-10-13T11:19:35.788" v="546"/>
          <ac:spMkLst>
            <pc:docMk/>
            <pc:sldMk cId="2574923147" sldId="288"/>
            <ac:spMk id="48" creationId="{8378EB87-84C3-4FEF-A173-2F65DC8F60FF}"/>
          </ac:spMkLst>
        </pc:spChg>
        <pc:spChg chg="del">
          <ac:chgData name="安浦岡 昌吾" userId="b08bfcb7-b870-4d56-a998-e58918f9e59e" providerId="ADAL" clId="{85165BF9-0D99-40C8-ADF0-94B372A5A92B}" dt="2021-10-07T02:42:49.046" v="370" actId="478"/>
          <ac:spMkLst>
            <pc:docMk/>
            <pc:sldMk cId="2574923147" sldId="288"/>
            <ac:spMk id="49" creationId="{0203A4E9-65AE-4E1F-A9A1-7B0E027A1280}"/>
          </ac:spMkLst>
        </pc:spChg>
        <pc:spChg chg="add mod">
          <ac:chgData name="安浦岡 昌吾" userId="b08bfcb7-b870-4d56-a998-e58918f9e59e" providerId="ADAL" clId="{85165BF9-0D99-40C8-ADF0-94B372A5A92B}" dt="2021-10-13T11:19:35.788" v="546"/>
          <ac:spMkLst>
            <pc:docMk/>
            <pc:sldMk cId="2574923147" sldId="288"/>
            <ac:spMk id="50" creationId="{5D9F3E4C-4BB5-40B6-B97D-B772BF8E49AC}"/>
          </ac:spMkLst>
        </pc:spChg>
        <pc:spChg chg="add del mod">
          <ac:chgData name="安浦岡 昌吾" userId="b08bfcb7-b870-4d56-a998-e58918f9e59e" providerId="ADAL" clId="{85165BF9-0D99-40C8-ADF0-94B372A5A92B}" dt="2021-10-13T04:32:37.967" v="502" actId="478"/>
          <ac:spMkLst>
            <pc:docMk/>
            <pc:sldMk cId="2574923147" sldId="288"/>
            <ac:spMk id="50" creationId="{83E88CBE-31F3-4D32-8D71-4BFBF8E97665}"/>
          </ac:spMkLst>
        </pc:spChg>
        <pc:spChg chg="add mod">
          <ac:chgData name="安浦岡 昌吾" userId="b08bfcb7-b870-4d56-a998-e58918f9e59e" providerId="ADAL" clId="{85165BF9-0D99-40C8-ADF0-94B372A5A92B}" dt="2021-10-13T11:19:35.788" v="546"/>
          <ac:spMkLst>
            <pc:docMk/>
            <pc:sldMk cId="2574923147" sldId="288"/>
            <ac:spMk id="51" creationId="{0BEB0A4E-6FC6-4C79-B07F-775C9913093F}"/>
          </ac:spMkLst>
        </pc:spChg>
        <pc:spChg chg="add del mod">
          <ac:chgData name="安浦岡 昌吾" userId="b08bfcb7-b870-4d56-a998-e58918f9e59e" providerId="ADAL" clId="{85165BF9-0D99-40C8-ADF0-94B372A5A92B}" dt="2021-10-13T04:32:37.967" v="502" actId="478"/>
          <ac:spMkLst>
            <pc:docMk/>
            <pc:sldMk cId="2574923147" sldId="288"/>
            <ac:spMk id="51" creationId="{AE327DAF-7687-42D6-8B22-E858FA7CAF10}"/>
          </ac:spMkLst>
        </pc:spChg>
        <pc:spChg chg="add del mod">
          <ac:chgData name="安浦岡 昌吾" userId="b08bfcb7-b870-4d56-a998-e58918f9e59e" providerId="ADAL" clId="{85165BF9-0D99-40C8-ADF0-94B372A5A92B}" dt="2021-10-13T04:32:37.967" v="502" actId="478"/>
          <ac:spMkLst>
            <pc:docMk/>
            <pc:sldMk cId="2574923147" sldId="288"/>
            <ac:spMk id="52" creationId="{522E6530-A902-4396-B825-CCFED55BEFF9}"/>
          </ac:spMkLst>
        </pc:spChg>
        <pc:spChg chg="add mod">
          <ac:chgData name="安浦岡 昌吾" userId="b08bfcb7-b870-4d56-a998-e58918f9e59e" providerId="ADAL" clId="{85165BF9-0D99-40C8-ADF0-94B372A5A92B}" dt="2021-10-13T11:19:35.788" v="546"/>
          <ac:spMkLst>
            <pc:docMk/>
            <pc:sldMk cId="2574923147" sldId="288"/>
            <ac:spMk id="52" creationId="{F0001AC3-D2D2-407F-BCA4-AB555132C956}"/>
          </ac:spMkLst>
        </pc:spChg>
        <pc:spChg chg="add del mod">
          <ac:chgData name="安浦岡 昌吾" userId="b08bfcb7-b870-4d56-a998-e58918f9e59e" providerId="ADAL" clId="{85165BF9-0D99-40C8-ADF0-94B372A5A92B}" dt="2021-10-13T04:32:37.967" v="502" actId="478"/>
          <ac:spMkLst>
            <pc:docMk/>
            <pc:sldMk cId="2574923147" sldId="288"/>
            <ac:spMk id="53" creationId="{8927BA7E-C607-4BBB-A823-A6A8E3112510}"/>
          </ac:spMkLst>
        </pc:spChg>
        <pc:spChg chg="add mod">
          <ac:chgData name="安浦岡 昌吾" userId="b08bfcb7-b870-4d56-a998-e58918f9e59e" providerId="ADAL" clId="{85165BF9-0D99-40C8-ADF0-94B372A5A92B}" dt="2021-10-13T11:19:35.788" v="546"/>
          <ac:spMkLst>
            <pc:docMk/>
            <pc:sldMk cId="2574923147" sldId="288"/>
            <ac:spMk id="53" creationId="{E7AB8D9E-BDA9-4E89-9FE8-761B1A642249}"/>
          </ac:spMkLst>
        </pc:spChg>
        <pc:spChg chg="del">
          <ac:chgData name="安浦岡 昌吾" userId="b08bfcb7-b870-4d56-a998-e58918f9e59e" providerId="ADAL" clId="{85165BF9-0D99-40C8-ADF0-94B372A5A92B}" dt="2021-10-07T02:42:49.046" v="370" actId="478"/>
          <ac:spMkLst>
            <pc:docMk/>
            <pc:sldMk cId="2574923147" sldId="288"/>
            <ac:spMk id="54" creationId="{4D192EF8-0A37-4B95-9E4D-71FE30B5640A}"/>
          </ac:spMkLst>
        </pc:spChg>
        <pc:spChg chg="add del mod">
          <ac:chgData name="安浦岡 昌吾" userId="b08bfcb7-b870-4d56-a998-e58918f9e59e" providerId="ADAL" clId="{85165BF9-0D99-40C8-ADF0-94B372A5A92B}" dt="2021-10-13T11:19:35.400" v="545" actId="478"/>
          <ac:spMkLst>
            <pc:docMk/>
            <pc:sldMk cId="2574923147" sldId="288"/>
            <ac:spMk id="54" creationId="{8EC9321C-FC15-4499-A291-0C3C363EAD51}"/>
          </ac:spMkLst>
        </pc:spChg>
        <pc:spChg chg="add mod">
          <ac:chgData name="安浦岡 昌吾" userId="b08bfcb7-b870-4d56-a998-e58918f9e59e" providerId="ADAL" clId="{85165BF9-0D99-40C8-ADF0-94B372A5A92B}" dt="2021-10-13T11:19:35.788" v="546"/>
          <ac:spMkLst>
            <pc:docMk/>
            <pc:sldMk cId="2574923147" sldId="288"/>
            <ac:spMk id="55" creationId="{2D28892C-A407-422C-9A92-4B1F8CEBACF0}"/>
          </ac:spMkLst>
        </pc:spChg>
        <pc:spChg chg="add mod">
          <ac:chgData name="安浦岡 昌吾" userId="b08bfcb7-b870-4d56-a998-e58918f9e59e" providerId="ADAL" clId="{85165BF9-0D99-40C8-ADF0-94B372A5A92B}" dt="2021-10-13T11:19:35.788" v="546"/>
          <ac:spMkLst>
            <pc:docMk/>
            <pc:sldMk cId="2574923147" sldId="288"/>
            <ac:spMk id="56" creationId="{19B5ED9C-9296-4ECF-9D3A-950E47D603F3}"/>
          </ac:spMkLst>
        </pc:spChg>
        <pc:spChg chg="add del mod">
          <ac:chgData name="安浦岡 昌吾" userId="b08bfcb7-b870-4d56-a998-e58918f9e59e" providerId="ADAL" clId="{85165BF9-0D99-40C8-ADF0-94B372A5A92B}" dt="2021-10-13T11:19:35.400" v="545" actId="478"/>
          <ac:spMkLst>
            <pc:docMk/>
            <pc:sldMk cId="2574923147" sldId="288"/>
            <ac:spMk id="57" creationId="{67D9CF91-A560-45B6-A0DF-38B1662BDC25}"/>
          </ac:spMkLst>
        </pc:spChg>
        <pc:spChg chg="del">
          <ac:chgData name="安浦岡 昌吾" userId="b08bfcb7-b870-4d56-a998-e58918f9e59e" providerId="ADAL" clId="{85165BF9-0D99-40C8-ADF0-94B372A5A92B}" dt="2021-10-07T02:42:49.046" v="370" actId="478"/>
          <ac:spMkLst>
            <pc:docMk/>
            <pc:sldMk cId="2574923147" sldId="288"/>
            <ac:spMk id="57" creationId="{D857903D-A191-4B22-B903-C16D39BCEF6D}"/>
          </ac:spMkLst>
        </pc:spChg>
        <pc:spChg chg="del">
          <ac:chgData name="安浦岡 昌吾" userId="b08bfcb7-b870-4d56-a998-e58918f9e59e" providerId="ADAL" clId="{85165BF9-0D99-40C8-ADF0-94B372A5A92B}" dt="2021-10-07T02:42:49.046" v="370" actId="478"/>
          <ac:spMkLst>
            <pc:docMk/>
            <pc:sldMk cId="2574923147" sldId="288"/>
            <ac:spMk id="58" creationId="{BEB74FDC-DF42-43AF-94B3-EF48E0B4DEE5}"/>
          </ac:spMkLst>
        </pc:spChg>
        <pc:spChg chg="add del mod">
          <ac:chgData name="安浦岡 昌吾" userId="b08bfcb7-b870-4d56-a998-e58918f9e59e" providerId="ADAL" clId="{85165BF9-0D99-40C8-ADF0-94B372A5A92B}" dt="2021-10-13T11:19:35.400" v="545" actId="478"/>
          <ac:spMkLst>
            <pc:docMk/>
            <pc:sldMk cId="2574923147" sldId="288"/>
            <ac:spMk id="58" creationId="{E798D7BE-3FEE-4C54-9CF0-1643BFF8B153}"/>
          </ac:spMkLst>
        </pc:spChg>
        <pc:spChg chg="del">
          <ac:chgData name="安浦岡 昌吾" userId="b08bfcb7-b870-4d56-a998-e58918f9e59e" providerId="ADAL" clId="{85165BF9-0D99-40C8-ADF0-94B372A5A92B}" dt="2021-10-07T02:42:49.046" v="370" actId="478"/>
          <ac:spMkLst>
            <pc:docMk/>
            <pc:sldMk cId="2574923147" sldId="288"/>
            <ac:spMk id="60" creationId="{1F993056-D5CC-43DE-8181-39A9C46B3E91}"/>
          </ac:spMkLst>
        </pc:spChg>
        <pc:spChg chg="add del mod">
          <ac:chgData name="安浦岡 昌吾" userId="b08bfcb7-b870-4d56-a998-e58918f9e59e" providerId="ADAL" clId="{85165BF9-0D99-40C8-ADF0-94B372A5A92B}" dt="2021-10-13T11:19:35.400" v="545" actId="478"/>
          <ac:spMkLst>
            <pc:docMk/>
            <pc:sldMk cId="2574923147" sldId="288"/>
            <ac:spMk id="60" creationId="{D6841B13-8B34-4071-8346-A6EBBA94BAF1}"/>
          </ac:spMkLst>
        </pc:spChg>
        <pc:spChg chg="mod">
          <ac:chgData name="安浦岡 昌吾" userId="b08bfcb7-b870-4d56-a998-e58918f9e59e" providerId="ADAL" clId="{85165BF9-0D99-40C8-ADF0-94B372A5A92B}" dt="2021-10-07T02:42:49.348" v="371"/>
          <ac:spMkLst>
            <pc:docMk/>
            <pc:sldMk cId="2574923147" sldId="288"/>
            <ac:spMk id="61" creationId="{86B65151-CA24-461E-AC50-F1D4E10440C4}"/>
          </ac:spMkLst>
        </pc:spChg>
        <pc:spChg chg="add del mod">
          <ac:chgData name="安浦岡 昌吾" userId="b08bfcb7-b870-4d56-a998-e58918f9e59e" providerId="ADAL" clId="{85165BF9-0D99-40C8-ADF0-94B372A5A92B}" dt="2021-10-13T11:19:35.400" v="545" actId="478"/>
          <ac:spMkLst>
            <pc:docMk/>
            <pc:sldMk cId="2574923147" sldId="288"/>
            <ac:spMk id="63" creationId="{2B130C10-E492-4FCA-AC70-007BB16AD2F5}"/>
          </ac:spMkLst>
        </pc:spChg>
        <pc:spChg chg="del">
          <ac:chgData name="安浦岡 昌吾" userId="b08bfcb7-b870-4d56-a998-e58918f9e59e" providerId="ADAL" clId="{85165BF9-0D99-40C8-ADF0-94B372A5A92B}" dt="2021-10-07T02:42:49.046" v="370" actId="478"/>
          <ac:spMkLst>
            <pc:docMk/>
            <pc:sldMk cId="2574923147" sldId="288"/>
            <ac:spMk id="63" creationId="{DDB4D04E-2F27-41DF-8095-F546D58F3B35}"/>
          </ac:spMkLst>
        </pc:spChg>
        <pc:spChg chg="mod">
          <ac:chgData name="安浦岡 昌吾" userId="b08bfcb7-b870-4d56-a998-e58918f9e59e" providerId="ADAL" clId="{85165BF9-0D99-40C8-ADF0-94B372A5A92B}" dt="2021-10-07T02:42:49.348" v="371"/>
          <ac:spMkLst>
            <pc:docMk/>
            <pc:sldMk cId="2574923147" sldId="288"/>
            <ac:spMk id="64" creationId="{55A442E7-95E8-4D80-8A05-62258517FF46}"/>
          </ac:spMkLst>
        </pc:spChg>
        <pc:spChg chg="add del mod">
          <ac:chgData name="安浦岡 昌吾" userId="b08bfcb7-b870-4d56-a998-e58918f9e59e" providerId="ADAL" clId="{85165BF9-0D99-40C8-ADF0-94B372A5A92B}" dt="2021-10-13T04:32:37.967" v="502" actId="478"/>
          <ac:spMkLst>
            <pc:docMk/>
            <pc:sldMk cId="2574923147" sldId="288"/>
            <ac:spMk id="66" creationId="{D9917B37-FF91-40A9-BE83-41E8D5424250}"/>
          </ac:spMkLst>
        </pc:spChg>
        <pc:spChg chg="add del mod">
          <ac:chgData name="安浦岡 昌吾" userId="b08bfcb7-b870-4d56-a998-e58918f9e59e" providerId="ADAL" clId="{85165BF9-0D99-40C8-ADF0-94B372A5A92B}" dt="2021-10-13T04:32:37.967" v="502" actId="478"/>
          <ac:spMkLst>
            <pc:docMk/>
            <pc:sldMk cId="2574923147" sldId="288"/>
            <ac:spMk id="67" creationId="{FAB31721-D59A-4264-8F6E-D654D1716FCB}"/>
          </ac:spMkLst>
        </pc:spChg>
        <pc:spChg chg="add del mod">
          <ac:chgData name="安浦岡 昌吾" userId="b08bfcb7-b870-4d56-a998-e58918f9e59e" providerId="ADAL" clId="{85165BF9-0D99-40C8-ADF0-94B372A5A92B}" dt="2021-10-13T04:32:37.967" v="502" actId="478"/>
          <ac:spMkLst>
            <pc:docMk/>
            <pc:sldMk cId="2574923147" sldId="288"/>
            <ac:spMk id="69" creationId="{60982B49-9C5A-4BF7-935A-8C89B1FE2DF2}"/>
          </ac:spMkLst>
        </pc:spChg>
        <pc:spChg chg="del">
          <ac:chgData name="安浦岡 昌吾" userId="b08bfcb7-b870-4d56-a998-e58918f9e59e" providerId="ADAL" clId="{85165BF9-0D99-40C8-ADF0-94B372A5A92B}" dt="2021-10-07T02:42:49.046" v="370" actId="478"/>
          <ac:spMkLst>
            <pc:docMk/>
            <pc:sldMk cId="2574923147" sldId="288"/>
            <ac:spMk id="70" creationId="{3D5AF332-9E77-4B16-BF50-0EDB01EF2747}"/>
          </ac:spMkLst>
        </pc:spChg>
        <pc:spChg chg="add del mod">
          <ac:chgData name="安浦岡 昌吾" userId="b08bfcb7-b870-4d56-a998-e58918f9e59e" providerId="ADAL" clId="{85165BF9-0D99-40C8-ADF0-94B372A5A92B}" dt="2021-10-13T11:19:35.400" v="545" actId="478"/>
          <ac:spMkLst>
            <pc:docMk/>
            <pc:sldMk cId="2574923147" sldId="288"/>
            <ac:spMk id="70" creationId="{4F8F4113-1638-454F-B05A-9CA71C4FE9D3}"/>
          </ac:spMkLst>
        </pc:spChg>
        <pc:spChg chg="add del mod">
          <ac:chgData name="安浦岡 昌吾" userId="b08bfcb7-b870-4d56-a998-e58918f9e59e" providerId="ADAL" clId="{85165BF9-0D99-40C8-ADF0-94B372A5A92B}" dt="2021-10-13T11:19:35.400" v="545" actId="478"/>
          <ac:spMkLst>
            <pc:docMk/>
            <pc:sldMk cId="2574923147" sldId="288"/>
            <ac:spMk id="71" creationId="{680D9163-CCE8-4FA8-A1DA-64B5BC787CA6}"/>
          </ac:spMkLst>
        </pc:spChg>
        <pc:spChg chg="del">
          <ac:chgData name="安浦岡 昌吾" userId="b08bfcb7-b870-4d56-a998-e58918f9e59e" providerId="ADAL" clId="{85165BF9-0D99-40C8-ADF0-94B372A5A92B}" dt="2021-10-07T02:42:49.046" v="370" actId="478"/>
          <ac:spMkLst>
            <pc:docMk/>
            <pc:sldMk cId="2574923147" sldId="288"/>
            <ac:spMk id="71" creationId="{70016600-C6DA-446F-9F25-778DDD20F0EF}"/>
          </ac:spMkLst>
        </pc:spChg>
        <pc:spChg chg="add del mod">
          <ac:chgData name="安浦岡 昌吾" userId="b08bfcb7-b870-4d56-a998-e58918f9e59e" providerId="ADAL" clId="{85165BF9-0D99-40C8-ADF0-94B372A5A92B}" dt="2021-10-13T11:19:35.400" v="545" actId="478"/>
          <ac:spMkLst>
            <pc:docMk/>
            <pc:sldMk cId="2574923147" sldId="288"/>
            <ac:spMk id="72" creationId="{77C71A3E-9633-4A91-BE10-C003EDCBEB42}"/>
          </ac:spMkLst>
        </pc:spChg>
        <pc:spChg chg="add del mod">
          <ac:chgData name="安浦岡 昌吾" userId="b08bfcb7-b870-4d56-a998-e58918f9e59e" providerId="ADAL" clId="{85165BF9-0D99-40C8-ADF0-94B372A5A92B}" dt="2021-10-13T11:19:35.400" v="545" actId="478"/>
          <ac:spMkLst>
            <pc:docMk/>
            <pc:sldMk cId="2574923147" sldId="288"/>
            <ac:spMk id="73" creationId="{B79565BC-ECE2-4DC1-BF6B-9BB63E15C083}"/>
          </ac:spMkLst>
        </pc:spChg>
        <pc:spChg chg="add del mod">
          <ac:chgData name="安浦岡 昌吾" userId="b08bfcb7-b870-4d56-a998-e58918f9e59e" providerId="ADAL" clId="{85165BF9-0D99-40C8-ADF0-94B372A5A92B}" dt="2021-10-13T11:19:35.400" v="545" actId="478"/>
          <ac:spMkLst>
            <pc:docMk/>
            <pc:sldMk cId="2574923147" sldId="288"/>
            <ac:spMk id="75" creationId="{E06AEAFE-1DE1-482B-83EC-BBD59ACE964F}"/>
          </ac:spMkLst>
        </pc:spChg>
        <pc:spChg chg="mod">
          <ac:chgData name="安浦岡 昌吾" userId="b08bfcb7-b870-4d56-a998-e58918f9e59e" providerId="ADAL" clId="{85165BF9-0D99-40C8-ADF0-94B372A5A92B}" dt="2021-10-13T04:32:38.353" v="503"/>
          <ac:spMkLst>
            <pc:docMk/>
            <pc:sldMk cId="2574923147" sldId="288"/>
            <ac:spMk id="77" creationId="{C90352E3-245D-4B0A-9817-9A3D9321334E}"/>
          </ac:spMkLst>
        </pc:spChg>
        <pc:spChg chg="add del mod">
          <ac:chgData name="安浦岡 昌吾" userId="b08bfcb7-b870-4d56-a998-e58918f9e59e" providerId="ADAL" clId="{85165BF9-0D99-40C8-ADF0-94B372A5A92B}" dt="2021-10-13T04:32:37.967" v="502" actId="478"/>
          <ac:spMkLst>
            <pc:docMk/>
            <pc:sldMk cId="2574923147" sldId="288"/>
            <ac:spMk id="79" creationId="{BF4A6962-999A-470C-B693-42A6962D3CC2}"/>
          </ac:spMkLst>
        </pc:spChg>
        <pc:spChg chg="del">
          <ac:chgData name="安浦岡 昌吾" userId="b08bfcb7-b870-4d56-a998-e58918f9e59e" providerId="ADAL" clId="{85165BF9-0D99-40C8-ADF0-94B372A5A92B}" dt="2021-10-07T02:42:49.046" v="370" actId="478"/>
          <ac:spMkLst>
            <pc:docMk/>
            <pc:sldMk cId="2574923147" sldId="288"/>
            <ac:spMk id="81" creationId="{A335BBCE-0A27-4B46-ABC4-8BEC238FEDB5}"/>
          </ac:spMkLst>
        </pc:spChg>
        <pc:spChg chg="add del mod">
          <ac:chgData name="安浦岡 昌吾" userId="b08bfcb7-b870-4d56-a998-e58918f9e59e" providerId="ADAL" clId="{85165BF9-0D99-40C8-ADF0-94B372A5A92B}" dt="2021-10-13T04:32:37.967" v="502" actId="478"/>
          <ac:spMkLst>
            <pc:docMk/>
            <pc:sldMk cId="2574923147" sldId="288"/>
            <ac:spMk id="82" creationId="{65F61587-678A-4E3B-9967-3D77439D92D1}"/>
          </ac:spMkLst>
        </pc:spChg>
        <pc:grpChg chg="add del mod">
          <ac:chgData name="安浦岡 昌吾" userId="b08bfcb7-b870-4d56-a998-e58918f9e59e" providerId="ADAL" clId="{85165BF9-0D99-40C8-ADF0-94B372A5A92B}" dt="2021-10-13T04:32:37.967" v="502" actId="478"/>
          <ac:grpSpMkLst>
            <pc:docMk/>
            <pc:sldMk cId="2574923147" sldId="288"/>
            <ac:grpSpMk id="55" creationId="{A89B35EB-9578-48E0-A418-41105AC3D1BC}"/>
          </ac:grpSpMkLst>
        </pc:grpChg>
        <pc:grpChg chg="mod">
          <ac:chgData name="安浦岡 昌吾" userId="b08bfcb7-b870-4d56-a998-e58918f9e59e" providerId="ADAL" clId="{85165BF9-0D99-40C8-ADF0-94B372A5A92B}" dt="2021-10-07T02:42:49.348" v="371"/>
          <ac:grpSpMkLst>
            <pc:docMk/>
            <pc:sldMk cId="2574923147" sldId="288"/>
            <ac:grpSpMk id="56" creationId="{A71E3162-7C39-4F07-AC26-905005377811}"/>
          </ac:grpSpMkLst>
        </pc:grpChg>
        <pc:grpChg chg="mod">
          <ac:chgData name="安浦岡 昌吾" userId="b08bfcb7-b870-4d56-a998-e58918f9e59e" providerId="ADAL" clId="{85165BF9-0D99-40C8-ADF0-94B372A5A92B}" dt="2021-10-07T02:42:49.348" v="371"/>
          <ac:grpSpMkLst>
            <pc:docMk/>
            <pc:sldMk cId="2574923147" sldId="288"/>
            <ac:grpSpMk id="59" creationId="{AC188A00-1BCC-46FA-87C8-304970976062}"/>
          </ac:grpSpMkLst>
        </pc:grpChg>
        <pc:grpChg chg="del">
          <ac:chgData name="安浦岡 昌吾" userId="b08bfcb7-b870-4d56-a998-e58918f9e59e" providerId="ADAL" clId="{85165BF9-0D99-40C8-ADF0-94B372A5A92B}" dt="2021-10-07T02:42:49.046" v="370" actId="478"/>
          <ac:grpSpMkLst>
            <pc:docMk/>
            <pc:sldMk cId="2574923147" sldId="288"/>
            <ac:grpSpMk id="72" creationId="{781CE72D-E419-4BF2-AF0C-EB488F912339}"/>
          </ac:grpSpMkLst>
        </pc:grpChg>
        <pc:grpChg chg="add del mod">
          <ac:chgData name="安浦岡 昌吾" userId="b08bfcb7-b870-4d56-a998-e58918f9e59e" providerId="ADAL" clId="{85165BF9-0D99-40C8-ADF0-94B372A5A92B}" dt="2021-10-13T11:19:35.400" v="545" actId="478"/>
          <ac:grpSpMkLst>
            <pc:docMk/>
            <pc:sldMk cId="2574923147" sldId="288"/>
            <ac:grpSpMk id="76" creationId="{846F0A9A-82D8-4F83-9662-9910515F2AC2}"/>
          </ac:grpSpMkLst>
        </pc:grpChg>
        <pc:grpChg chg="add del mod">
          <ac:chgData name="安浦岡 昌吾" userId="b08bfcb7-b870-4d56-a998-e58918f9e59e" providerId="ADAL" clId="{85165BF9-0D99-40C8-ADF0-94B372A5A92B}" dt="2021-10-13T11:19:35.400" v="545" actId="478"/>
          <ac:grpSpMkLst>
            <pc:docMk/>
            <pc:sldMk cId="2574923147" sldId="288"/>
            <ac:grpSpMk id="81" creationId="{60189EB7-01ED-4FCA-A902-F26242D38DAA}"/>
          </ac:grpSpMkLst>
        </pc:grpChg>
        <pc:picChg chg="del">
          <ac:chgData name="安浦岡 昌吾" userId="b08bfcb7-b870-4d56-a998-e58918f9e59e" providerId="ADAL" clId="{85165BF9-0D99-40C8-ADF0-94B372A5A92B}" dt="2021-10-07T02:42:49.046" v="370" actId="478"/>
          <ac:picMkLst>
            <pc:docMk/>
            <pc:sldMk cId="2574923147" sldId="288"/>
            <ac:picMk id="10" creationId="{E0D6A162-6A4F-44DC-80BC-0F7D7895227B}"/>
          </ac:picMkLst>
        </pc:picChg>
        <pc:picChg chg="add mod">
          <ac:chgData name="安浦岡 昌吾" userId="b08bfcb7-b870-4d56-a998-e58918f9e59e" providerId="ADAL" clId="{85165BF9-0D99-40C8-ADF0-94B372A5A92B}" dt="2021-10-13T11:19:35.788" v="546"/>
          <ac:picMkLst>
            <pc:docMk/>
            <pc:sldMk cId="2574923147" sldId="288"/>
            <ac:picMk id="32" creationId="{9BC969DB-9B0E-42AD-A1B1-CD68FC2863B7}"/>
          </ac:picMkLst>
        </pc:picChg>
        <pc:picChg chg="add mod">
          <ac:chgData name="安浦岡 昌吾" userId="b08bfcb7-b870-4d56-a998-e58918f9e59e" providerId="ADAL" clId="{85165BF9-0D99-40C8-ADF0-94B372A5A92B}" dt="2021-10-13T11:19:35.788" v="546"/>
          <ac:picMkLst>
            <pc:docMk/>
            <pc:sldMk cId="2574923147" sldId="288"/>
            <ac:picMk id="34" creationId="{83CFDB27-81FD-48CC-8B4B-A4B7B83DB12D}"/>
          </ac:picMkLst>
        </pc:picChg>
        <pc:picChg chg="add del mod">
          <ac:chgData name="安浦岡 昌吾" userId="b08bfcb7-b870-4d56-a998-e58918f9e59e" providerId="ADAL" clId="{85165BF9-0D99-40C8-ADF0-94B372A5A92B}" dt="2021-10-13T04:32:37.967" v="502" actId="478"/>
          <ac:picMkLst>
            <pc:docMk/>
            <pc:sldMk cId="2574923147" sldId="288"/>
            <ac:picMk id="34" creationId="{8D6CDDC5-C3CC-4482-84BA-3236616AF0FF}"/>
          </ac:picMkLst>
        </pc:picChg>
        <pc:picChg chg="add mod">
          <ac:chgData name="安浦岡 昌吾" userId="b08bfcb7-b870-4d56-a998-e58918f9e59e" providerId="ADAL" clId="{85165BF9-0D99-40C8-ADF0-94B372A5A92B}" dt="2021-10-13T11:19:35.788" v="546"/>
          <ac:picMkLst>
            <pc:docMk/>
            <pc:sldMk cId="2574923147" sldId="288"/>
            <ac:picMk id="35" creationId="{9BC46A8C-9C67-4799-87D5-54E21BD66F1B}"/>
          </ac:picMkLst>
        </pc:picChg>
        <pc:picChg chg="add del mod">
          <ac:chgData name="安浦岡 昌吾" userId="b08bfcb7-b870-4d56-a998-e58918f9e59e" providerId="ADAL" clId="{85165BF9-0D99-40C8-ADF0-94B372A5A92B}" dt="2021-10-13T11:19:35.400" v="545" actId="478"/>
          <ac:picMkLst>
            <pc:docMk/>
            <pc:sldMk cId="2574923147" sldId="288"/>
            <ac:picMk id="36" creationId="{DC8FCC10-1059-4C57-80DA-1F8E14E8479F}"/>
          </ac:picMkLst>
        </pc:picChg>
        <pc:picChg chg="add mod">
          <ac:chgData name="安浦岡 昌吾" userId="b08bfcb7-b870-4d56-a998-e58918f9e59e" providerId="ADAL" clId="{85165BF9-0D99-40C8-ADF0-94B372A5A92B}" dt="2021-10-13T11:19:35.788" v="546"/>
          <ac:picMkLst>
            <pc:docMk/>
            <pc:sldMk cId="2574923147" sldId="288"/>
            <ac:picMk id="39" creationId="{B77B543F-0B8F-44EC-B32C-44557DA49AEB}"/>
          </ac:picMkLst>
        </pc:picChg>
        <pc:picChg chg="add mod">
          <ac:chgData name="安浦岡 昌吾" userId="b08bfcb7-b870-4d56-a998-e58918f9e59e" providerId="ADAL" clId="{85165BF9-0D99-40C8-ADF0-94B372A5A92B}" dt="2021-10-13T11:19:35.788" v="546"/>
          <ac:picMkLst>
            <pc:docMk/>
            <pc:sldMk cId="2574923147" sldId="288"/>
            <ac:picMk id="40" creationId="{4911EEFF-1D1E-40A4-9D36-A9D094B5FE1A}"/>
          </ac:picMkLst>
        </pc:picChg>
        <pc:picChg chg="del">
          <ac:chgData name="安浦岡 昌吾" userId="b08bfcb7-b870-4d56-a998-e58918f9e59e" providerId="ADAL" clId="{85165BF9-0D99-40C8-ADF0-94B372A5A92B}" dt="2021-10-07T02:42:49.046" v="370" actId="478"/>
          <ac:picMkLst>
            <pc:docMk/>
            <pc:sldMk cId="2574923147" sldId="288"/>
            <ac:picMk id="41" creationId="{F3B1212B-6743-4D72-805F-CB53B087F157}"/>
          </ac:picMkLst>
        </pc:picChg>
        <pc:picChg chg="add del mod">
          <ac:chgData name="安浦岡 昌吾" userId="b08bfcb7-b870-4d56-a998-e58918f9e59e" providerId="ADAL" clId="{85165BF9-0D99-40C8-ADF0-94B372A5A92B}" dt="2021-10-13T11:19:35.400" v="545" actId="478"/>
          <ac:picMkLst>
            <pc:docMk/>
            <pc:sldMk cId="2574923147" sldId="288"/>
            <ac:picMk id="45" creationId="{B0AFA394-3E40-4233-92C8-C0FD3A4ADB24}"/>
          </ac:picMkLst>
        </pc:picChg>
        <pc:picChg chg="add del mod">
          <ac:chgData name="安浦岡 昌吾" userId="b08bfcb7-b870-4d56-a998-e58918f9e59e" providerId="ADAL" clId="{85165BF9-0D99-40C8-ADF0-94B372A5A92B}" dt="2021-10-13T04:32:37.967" v="502" actId="478"/>
          <ac:picMkLst>
            <pc:docMk/>
            <pc:sldMk cId="2574923147" sldId="288"/>
            <ac:picMk id="46" creationId="{08DDF1F3-1B6C-4FE8-B1FB-D8A85ADBCF92}"/>
          </ac:picMkLst>
        </pc:picChg>
        <pc:picChg chg="add del mod">
          <ac:chgData name="安浦岡 昌吾" userId="b08bfcb7-b870-4d56-a998-e58918f9e59e" providerId="ADAL" clId="{85165BF9-0D99-40C8-ADF0-94B372A5A92B}" dt="2021-10-13T04:32:37.967" v="502" actId="478"/>
          <ac:picMkLst>
            <pc:docMk/>
            <pc:sldMk cId="2574923147" sldId="288"/>
            <ac:picMk id="47" creationId="{BBE7EC44-6F31-47C3-90A3-A5A6FEA97D84}"/>
          </ac:picMkLst>
        </pc:picChg>
        <pc:picChg chg="add del mod">
          <ac:chgData name="安浦岡 昌吾" userId="b08bfcb7-b870-4d56-a998-e58918f9e59e" providerId="ADAL" clId="{85165BF9-0D99-40C8-ADF0-94B372A5A92B}" dt="2021-10-13T11:19:35.400" v="545" actId="478"/>
          <ac:picMkLst>
            <pc:docMk/>
            <pc:sldMk cId="2574923147" sldId="288"/>
            <ac:picMk id="49" creationId="{919958F0-0CE7-461B-8C97-0C9EC8982AC2}"/>
          </ac:picMkLst>
        </pc:picChg>
        <pc:picChg chg="mod">
          <ac:chgData name="安浦岡 昌吾" userId="b08bfcb7-b870-4d56-a998-e58918f9e59e" providerId="ADAL" clId="{85165BF9-0D99-40C8-ADF0-94B372A5A92B}" dt="2021-10-07T02:42:49.348" v="371"/>
          <ac:picMkLst>
            <pc:docMk/>
            <pc:sldMk cId="2574923147" sldId="288"/>
            <ac:picMk id="62" creationId="{EEAAE78F-1656-4944-ABD7-9E97549F07C2}"/>
          </ac:picMkLst>
        </pc:picChg>
        <pc:picChg chg="mod">
          <ac:chgData name="安浦岡 昌吾" userId="b08bfcb7-b870-4d56-a998-e58918f9e59e" providerId="ADAL" clId="{85165BF9-0D99-40C8-ADF0-94B372A5A92B}" dt="2021-10-07T02:42:49.348" v="371"/>
          <ac:picMkLst>
            <pc:docMk/>
            <pc:sldMk cId="2574923147" sldId="288"/>
            <ac:picMk id="65" creationId="{F31EE83E-0B20-4B91-8FE6-776B65F4E49D}"/>
          </ac:picMkLst>
        </pc:picChg>
        <pc:picChg chg="add del mod">
          <ac:chgData name="安浦岡 昌吾" userId="b08bfcb7-b870-4d56-a998-e58918f9e59e" providerId="ADAL" clId="{85165BF9-0D99-40C8-ADF0-94B372A5A92B}" dt="2021-10-13T04:32:37.967" v="502" actId="478"/>
          <ac:picMkLst>
            <pc:docMk/>
            <pc:sldMk cId="2574923147" sldId="288"/>
            <ac:picMk id="68" creationId="{7F37EC6D-7ADF-4FDF-BB70-0191C59B9B9D}"/>
          </ac:picMkLst>
        </pc:picChg>
        <pc:picChg chg="add del mod">
          <ac:chgData name="安浦岡 昌吾" userId="b08bfcb7-b870-4d56-a998-e58918f9e59e" providerId="ADAL" clId="{85165BF9-0D99-40C8-ADF0-94B372A5A92B}" dt="2021-10-13T11:19:35.400" v="545" actId="478"/>
          <ac:picMkLst>
            <pc:docMk/>
            <pc:sldMk cId="2574923147" sldId="288"/>
            <ac:picMk id="74" creationId="{8C5DF12A-DFB4-4B32-8FD5-AB064530729F}"/>
          </ac:picMkLst>
        </pc:picChg>
        <pc:picChg chg="mod">
          <ac:chgData name="安浦岡 昌吾" userId="b08bfcb7-b870-4d56-a998-e58918f9e59e" providerId="ADAL" clId="{85165BF9-0D99-40C8-ADF0-94B372A5A92B}" dt="2021-10-13T04:32:38.353" v="503"/>
          <ac:picMkLst>
            <pc:docMk/>
            <pc:sldMk cId="2574923147" sldId="288"/>
            <ac:picMk id="78" creationId="{B4D944B3-38F5-41B9-9B2E-3F68A2174A79}"/>
          </ac:picMkLst>
        </pc:picChg>
        <pc:picChg chg="add del mod">
          <ac:chgData name="安浦岡 昌吾" userId="b08bfcb7-b870-4d56-a998-e58918f9e59e" providerId="ADAL" clId="{85165BF9-0D99-40C8-ADF0-94B372A5A92B}" dt="2021-10-13T04:32:37.967" v="502" actId="478"/>
          <ac:picMkLst>
            <pc:docMk/>
            <pc:sldMk cId="2574923147" sldId="288"/>
            <ac:picMk id="80" creationId="{9D6FC912-B78F-48C6-A6FD-77E2D5746BBC}"/>
          </ac:picMkLst>
        </pc:picChg>
        <pc:picChg chg="mod">
          <ac:chgData name="安浦岡 昌吾" userId="b08bfcb7-b870-4d56-a998-e58918f9e59e" providerId="ADAL" clId="{85165BF9-0D99-40C8-ADF0-94B372A5A92B}" dt="2021-10-13T04:32:38.353" v="503"/>
          <ac:picMkLst>
            <pc:docMk/>
            <pc:sldMk cId="2574923147" sldId="288"/>
            <ac:picMk id="83" creationId="{A59489E0-5EC6-4CEC-9887-418B087FF9CB}"/>
          </ac:picMkLst>
        </pc:picChg>
        <pc:picChg chg="mod">
          <ac:chgData name="安浦岡 昌吾" userId="b08bfcb7-b870-4d56-a998-e58918f9e59e" providerId="ADAL" clId="{85165BF9-0D99-40C8-ADF0-94B372A5A92B}" dt="2021-10-13T04:32:38.353" v="503"/>
          <ac:picMkLst>
            <pc:docMk/>
            <pc:sldMk cId="2574923147" sldId="288"/>
            <ac:picMk id="84" creationId="{26B5E773-E732-49C9-8D41-E04893E6772A}"/>
          </ac:picMkLst>
        </pc:picChg>
        <pc:picChg chg="del">
          <ac:chgData name="安浦岡 昌吾" userId="b08bfcb7-b870-4d56-a998-e58918f9e59e" providerId="ADAL" clId="{85165BF9-0D99-40C8-ADF0-94B372A5A92B}" dt="2021-10-07T02:42:49.046" v="370" actId="478"/>
          <ac:picMkLst>
            <pc:docMk/>
            <pc:sldMk cId="2574923147" sldId="288"/>
            <ac:picMk id="1030" creationId="{152DA36D-A8ED-42F0-88B5-C8F586D0A2D3}"/>
          </ac:picMkLst>
        </pc:picChg>
        <pc:picChg chg="del">
          <ac:chgData name="安浦岡 昌吾" userId="b08bfcb7-b870-4d56-a998-e58918f9e59e" providerId="ADAL" clId="{85165BF9-0D99-40C8-ADF0-94B372A5A92B}" dt="2021-10-07T02:42:49.046" v="370" actId="478"/>
          <ac:picMkLst>
            <pc:docMk/>
            <pc:sldMk cId="2574923147" sldId="288"/>
            <ac:picMk id="2060" creationId="{99FAD3A7-523B-46E3-8C79-C328204A2766}"/>
          </ac:picMkLst>
        </pc:picChg>
        <pc:picChg chg="del">
          <ac:chgData name="安浦岡 昌吾" userId="b08bfcb7-b870-4d56-a998-e58918f9e59e" providerId="ADAL" clId="{85165BF9-0D99-40C8-ADF0-94B372A5A92B}" dt="2021-10-07T02:42:49.046" v="370" actId="478"/>
          <ac:picMkLst>
            <pc:docMk/>
            <pc:sldMk cId="2574923147" sldId="288"/>
            <ac:picMk id="2062" creationId="{E4A30FC1-433C-45BC-8B2D-5788765C5035}"/>
          </ac:picMkLst>
        </pc:picChg>
      </pc:sldChg>
      <pc:sldChg chg="add del">
        <pc:chgData name="安浦岡 昌吾" userId="b08bfcb7-b870-4d56-a998-e58918f9e59e" providerId="ADAL" clId="{85165BF9-0D99-40C8-ADF0-94B372A5A92B}" dt="2021-10-07T02:40:17.442" v="349" actId="47"/>
        <pc:sldMkLst>
          <pc:docMk/>
          <pc:sldMk cId="1544469760" sldId="290"/>
        </pc:sldMkLst>
      </pc:sldChg>
      <pc:sldChg chg="addSp delSp modSp add del mod">
        <pc:chgData name="安浦岡 昌吾" userId="b08bfcb7-b870-4d56-a998-e58918f9e59e" providerId="ADAL" clId="{85165BF9-0D99-40C8-ADF0-94B372A5A92B}" dt="2021-10-07T01:40:30.640" v="273" actId="47"/>
        <pc:sldMkLst>
          <pc:docMk/>
          <pc:sldMk cId="2294684502" sldId="290"/>
        </pc:sldMkLst>
        <pc:spChg chg="del">
          <ac:chgData name="安浦岡 昌吾" userId="b08bfcb7-b870-4d56-a998-e58918f9e59e" providerId="ADAL" clId="{85165BF9-0D99-40C8-ADF0-94B372A5A92B}" dt="2021-10-07T01:39:41.875" v="265" actId="478"/>
          <ac:spMkLst>
            <pc:docMk/>
            <pc:sldMk cId="2294684502" sldId="290"/>
            <ac:spMk id="2" creationId="{EBD35885-4464-4362-BE26-1A140F1E4C7C}"/>
          </ac:spMkLst>
        </pc:spChg>
        <pc:spChg chg="add mod">
          <ac:chgData name="安浦岡 昌吾" userId="b08bfcb7-b870-4d56-a998-e58918f9e59e" providerId="ADAL" clId="{85165BF9-0D99-40C8-ADF0-94B372A5A92B}" dt="2021-10-07T01:40:06.806" v="272" actId="1076"/>
          <ac:spMkLst>
            <pc:docMk/>
            <pc:sldMk cId="2294684502" sldId="290"/>
            <ac:spMk id="34" creationId="{D3BB2E7F-2760-4752-8E1C-5764EA55B766}"/>
          </ac:spMkLst>
        </pc:spChg>
      </pc:sldChg>
      <pc:sldChg chg="addSp modSp add del mod">
        <pc:chgData name="安浦岡 昌吾" userId="b08bfcb7-b870-4d56-a998-e58918f9e59e" providerId="ADAL" clId="{85165BF9-0D99-40C8-ADF0-94B372A5A92B}" dt="2021-10-07T01:43:31.106" v="343" actId="47"/>
        <pc:sldMkLst>
          <pc:docMk/>
          <pc:sldMk cId="2438944413" sldId="290"/>
        </pc:sldMkLst>
        <pc:spChg chg="mod">
          <ac:chgData name="安浦岡 昌吾" userId="b08bfcb7-b870-4d56-a998-e58918f9e59e" providerId="ADAL" clId="{85165BF9-0D99-40C8-ADF0-94B372A5A92B}" dt="2021-10-07T01:42:35.564" v="342" actId="20577"/>
          <ac:spMkLst>
            <pc:docMk/>
            <pc:sldMk cId="2438944413" sldId="290"/>
            <ac:spMk id="2" creationId="{EBD35885-4464-4362-BE26-1A140F1E4C7C}"/>
          </ac:spMkLst>
        </pc:spChg>
        <pc:spChg chg="add mod">
          <ac:chgData name="安浦岡 昌吾" userId="b08bfcb7-b870-4d56-a998-e58918f9e59e" providerId="ADAL" clId="{85165BF9-0D99-40C8-ADF0-94B372A5A92B}" dt="2021-10-07T01:42:28.910" v="339" actId="1036"/>
          <ac:spMkLst>
            <pc:docMk/>
            <pc:sldMk cId="2438944413" sldId="290"/>
            <ac:spMk id="34" creationId="{71A13B60-007A-4169-9545-7C583F9238E0}"/>
          </ac:spMkLst>
        </pc:spChg>
        <pc:picChg chg="mod">
          <ac:chgData name="安浦岡 昌吾" userId="b08bfcb7-b870-4d56-a998-e58918f9e59e" providerId="ADAL" clId="{85165BF9-0D99-40C8-ADF0-94B372A5A92B}" dt="2021-10-07T01:42:31.655" v="341" actId="1035"/>
          <ac:picMkLst>
            <pc:docMk/>
            <pc:sldMk cId="2438944413" sldId="290"/>
            <ac:picMk id="31" creationId="{BACD699A-9133-4CB7-BDF5-0B664008129E}"/>
          </ac:picMkLst>
        </pc:picChg>
      </pc:sldChg>
    </pc:docChg>
  </pc:docChgLst>
  <pc:docChgLst>
    <pc:chgData name="安浦岡 昌吾" userId="b08bfcb7-b870-4d56-a998-e58918f9e59e" providerId="ADAL" clId="{79EA5D2D-BA86-4CB4-93A5-A07243988CAD}"/>
    <pc:docChg chg="undo custSel modSld">
      <pc:chgData name="安浦岡 昌吾" userId="b08bfcb7-b870-4d56-a998-e58918f9e59e" providerId="ADAL" clId="{79EA5D2D-BA86-4CB4-93A5-A07243988CAD}" dt="2022-09-30T09:26:51.799" v="220" actId="20577"/>
      <pc:docMkLst>
        <pc:docMk/>
      </pc:docMkLst>
      <pc:sldChg chg="addSp delSp modSp mod">
        <pc:chgData name="安浦岡 昌吾" userId="b08bfcb7-b870-4d56-a998-e58918f9e59e" providerId="ADAL" clId="{79EA5D2D-BA86-4CB4-93A5-A07243988CAD}" dt="2022-09-30T09:26:51.799" v="220" actId="20577"/>
        <pc:sldMkLst>
          <pc:docMk/>
          <pc:sldMk cId="108884283" sldId="281"/>
        </pc:sldMkLst>
        <pc:spChg chg="add mod">
          <ac:chgData name="安浦岡 昌吾" userId="b08bfcb7-b870-4d56-a998-e58918f9e59e" providerId="ADAL" clId="{79EA5D2D-BA86-4CB4-93A5-A07243988CAD}" dt="2022-09-30T09:26:16.950" v="202"/>
          <ac:spMkLst>
            <pc:docMk/>
            <pc:sldMk cId="108884283" sldId="281"/>
            <ac:spMk id="6" creationId="{8F5438A5-6A43-3137-96CD-3872FEADB612}"/>
          </ac:spMkLst>
        </pc:spChg>
        <pc:spChg chg="add mod">
          <ac:chgData name="安浦岡 昌吾" userId="b08bfcb7-b870-4d56-a998-e58918f9e59e" providerId="ADAL" clId="{79EA5D2D-BA86-4CB4-93A5-A07243988CAD}" dt="2022-09-30T09:26:16.950" v="202"/>
          <ac:spMkLst>
            <pc:docMk/>
            <pc:sldMk cId="108884283" sldId="281"/>
            <ac:spMk id="7" creationId="{18AE23A8-FCB1-C37A-455B-875D8CBAB27D}"/>
          </ac:spMkLst>
        </pc:spChg>
        <pc:spChg chg="add mod">
          <ac:chgData name="安浦岡 昌吾" userId="b08bfcb7-b870-4d56-a998-e58918f9e59e" providerId="ADAL" clId="{79EA5D2D-BA86-4CB4-93A5-A07243988CAD}" dt="2022-09-30T09:26:16.950" v="202"/>
          <ac:spMkLst>
            <pc:docMk/>
            <pc:sldMk cId="108884283" sldId="281"/>
            <ac:spMk id="9" creationId="{3B7DA0B3-E401-7A9A-1D28-92847E332D04}"/>
          </ac:spMkLst>
        </pc:spChg>
        <pc:spChg chg="add mod">
          <ac:chgData name="安浦岡 昌吾" userId="b08bfcb7-b870-4d56-a998-e58918f9e59e" providerId="ADAL" clId="{79EA5D2D-BA86-4CB4-93A5-A07243988CAD}" dt="2022-09-30T09:26:16.950" v="202"/>
          <ac:spMkLst>
            <pc:docMk/>
            <pc:sldMk cId="108884283" sldId="281"/>
            <ac:spMk id="11" creationId="{25950AD3-BB2B-C692-7A36-2B584B2F96AE}"/>
          </ac:spMkLst>
        </pc:spChg>
        <pc:spChg chg="mod">
          <ac:chgData name="安浦岡 昌吾" userId="b08bfcb7-b870-4d56-a998-e58918f9e59e" providerId="ADAL" clId="{79EA5D2D-BA86-4CB4-93A5-A07243988CAD}" dt="2022-09-30T09:23:06.786" v="114" actId="404"/>
          <ac:spMkLst>
            <pc:docMk/>
            <pc:sldMk cId="108884283" sldId="281"/>
            <ac:spMk id="47" creationId="{33C18921-7F90-4892-A64A-CE1B01976C53}"/>
          </ac:spMkLst>
        </pc:spChg>
        <pc:spChg chg="mod">
          <ac:chgData name="安浦岡 昌吾" userId="b08bfcb7-b870-4d56-a998-e58918f9e59e" providerId="ADAL" clId="{79EA5D2D-BA86-4CB4-93A5-A07243988CAD}" dt="2022-09-30T09:26:51.799" v="220" actId="20577"/>
          <ac:spMkLst>
            <pc:docMk/>
            <pc:sldMk cId="108884283" sldId="281"/>
            <ac:spMk id="53" creationId="{BA863676-9F78-4EDB-8889-29E96E67CB8D}"/>
          </ac:spMkLst>
        </pc:spChg>
        <pc:spChg chg="mod">
          <ac:chgData name="安浦岡 昌吾" userId="b08bfcb7-b870-4d56-a998-e58918f9e59e" providerId="ADAL" clId="{79EA5D2D-BA86-4CB4-93A5-A07243988CAD}" dt="2022-09-30T09:23:35.232" v="134" actId="1076"/>
          <ac:spMkLst>
            <pc:docMk/>
            <pc:sldMk cId="108884283" sldId="281"/>
            <ac:spMk id="85" creationId="{116DE23B-39CD-40E0-B806-02D3712CEEC1}"/>
          </ac:spMkLst>
        </pc:spChg>
        <pc:spChg chg="del">
          <ac:chgData name="安浦岡 昌吾" userId="b08bfcb7-b870-4d56-a998-e58918f9e59e" providerId="ADAL" clId="{79EA5D2D-BA86-4CB4-93A5-A07243988CAD}" dt="2022-09-30T09:26:16.656" v="201" actId="478"/>
          <ac:spMkLst>
            <pc:docMk/>
            <pc:sldMk cId="108884283" sldId="281"/>
            <ac:spMk id="94" creationId="{DCACBC13-E423-4F6A-B7E7-C2EE6F917B99}"/>
          </ac:spMkLst>
        </pc:spChg>
        <pc:spChg chg="del">
          <ac:chgData name="安浦岡 昌吾" userId="b08bfcb7-b870-4d56-a998-e58918f9e59e" providerId="ADAL" clId="{79EA5D2D-BA86-4CB4-93A5-A07243988CAD}" dt="2022-09-30T09:26:16.656" v="201" actId="478"/>
          <ac:spMkLst>
            <pc:docMk/>
            <pc:sldMk cId="108884283" sldId="281"/>
            <ac:spMk id="95" creationId="{90ECED99-D04B-422D-9E3D-D656B6F101FA}"/>
          </ac:spMkLst>
        </pc:spChg>
        <pc:spChg chg="del mod">
          <ac:chgData name="安浦岡 昌吾" userId="b08bfcb7-b870-4d56-a998-e58918f9e59e" providerId="ADAL" clId="{79EA5D2D-BA86-4CB4-93A5-A07243988CAD}" dt="2022-09-30T09:26:16.656" v="201" actId="478"/>
          <ac:spMkLst>
            <pc:docMk/>
            <pc:sldMk cId="108884283" sldId="281"/>
            <ac:spMk id="96" creationId="{04255833-2A4A-4EA5-B563-014C1236C918}"/>
          </ac:spMkLst>
        </pc:spChg>
        <pc:spChg chg="del mod">
          <ac:chgData name="安浦岡 昌吾" userId="b08bfcb7-b870-4d56-a998-e58918f9e59e" providerId="ADAL" clId="{79EA5D2D-BA86-4CB4-93A5-A07243988CAD}" dt="2022-09-30T09:26:16.656" v="201" actId="478"/>
          <ac:spMkLst>
            <pc:docMk/>
            <pc:sldMk cId="108884283" sldId="281"/>
            <ac:spMk id="97" creationId="{41A6CFED-8DF3-4D2E-91F1-7CBB722C729F}"/>
          </ac:spMkLst>
        </pc:spChg>
        <pc:graphicFrameChg chg="mod modGraphic">
          <ac:chgData name="安浦岡 昌吾" userId="b08bfcb7-b870-4d56-a998-e58918f9e59e" providerId="ADAL" clId="{79EA5D2D-BA86-4CB4-93A5-A07243988CAD}" dt="2022-09-30T09:25:27.790" v="167" actId="404"/>
          <ac:graphicFrameMkLst>
            <pc:docMk/>
            <pc:sldMk cId="108884283" sldId="281"/>
            <ac:graphicFrameMk id="8" creationId="{8D785ECC-37D7-421F-B5A7-CDB6789ED2BE}"/>
          </ac:graphicFrameMkLst>
        </pc:graphicFrameChg>
        <pc:picChg chg="add del mod">
          <ac:chgData name="安浦岡 昌吾" userId="b08bfcb7-b870-4d56-a998-e58918f9e59e" providerId="ADAL" clId="{79EA5D2D-BA86-4CB4-93A5-A07243988CAD}" dt="2022-09-30T09:22:32.426" v="91" actId="478"/>
          <ac:picMkLst>
            <pc:docMk/>
            <pc:sldMk cId="108884283" sldId="281"/>
            <ac:picMk id="2" creationId="{D7569073-96DB-7FC3-C782-3D60EBF8BE7E}"/>
          </ac:picMkLst>
        </pc:picChg>
        <pc:picChg chg="add mod">
          <ac:chgData name="安浦岡 昌吾" userId="b08bfcb7-b870-4d56-a998-e58918f9e59e" providerId="ADAL" clId="{79EA5D2D-BA86-4CB4-93A5-A07243988CAD}" dt="2022-09-30T09:22:37.010" v="94" actId="1076"/>
          <ac:picMkLst>
            <pc:docMk/>
            <pc:sldMk cId="108884283" sldId="281"/>
            <ac:picMk id="5" creationId="{45862D34-D516-4DE0-6650-73E7FFD3BA03}"/>
          </ac:picMkLst>
        </pc:picChg>
        <pc:picChg chg="add mod">
          <ac:chgData name="安浦岡 昌吾" userId="b08bfcb7-b870-4d56-a998-e58918f9e59e" providerId="ADAL" clId="{79EA5D2D-BA86-4CB4-93A5-A07243988CAD}" dt="2022-09-30T09:26:16.950" v="202"/>
          <ac:picMkLst>
            <pc:docMk/>
            <pc:sldMk cId="108884283" sldId="281"/>
            <ac:picMk id="12" creationId="{F81F994F-68C4-0EC8-375D-682461895B54}"/>
          </ac:picMkLst>
        </pc:picChg>
        <pc:picChg chg="del">
          <ac:chgData name="安浦岡 昌吾" userId="b08bfcb7-b870-4d56-a998-e58918f9e59e" providerId="ADAL" clId="{79EA5D2D-BA86-4CB4-93A5-A07243988CAD}" dt="2022-09-30T09:22:09.425" v="85" actId="478"/>
          <ac:picMkLst>
            <pc:docMk/>
            <pc:sldMk cId="108884283" sldId="281"/>
            <ac:picMk id="52" creationId="{660F9C3B-5CC7-47F2-A154-D1D809219D7F}"/>
          </ac:picMkLst>
        </pc:picChg>
        <pc:picChg chg="del mod">
          <ac:chgData name="安浦岡 昌吾" userId="b08bfcb7-b870-4d56-a998-e58918f9e59e" providerId="ADAL" clId="{79EA5D2D-BA86-4CB4-93A5-A07243988CAD}" dt="2022-09-30T09:26:16.656" v="201" actId="478"/>
          <ac:picMkLst>
            <pc:docMk/>
            <pc:sldMk cId="108884283" sldId="281"/>
            <ac:picMk id="98" creationId="{799FEBE0-0AA8-43F1-AEB7-2C190A86A192}"/>
          </ac:picMkLst>
        </pc:picChg>
      </pc:sldChg>
      <pc:sldChg chg="addSp delSp modSp mod">
        <pc:chgData name="安浦岡 昌吾" userId="b08bfcb7-b870-4d56-a998-e58918f9e59e" providerId="ADAL" clId="{79EA5D2D-BA86-4CB4-93A5-A07243988CAD}" dt="2022-09-30T09:22:40.896" v="96"/>
        <pc:sldMkLst>
          <pc:docMk/>
          <pc:sldMk cId="1491594254" sldId="285"/>
        </pc:sldMkLst>
        <pc:spChg chg="mod">
          <ac:chgData name="安浦岡 昌吾" userId="b08bfcb7-b870-4d56-a998-e58918f9e59e" providerId="ADAL" clId="{79EA5D2D-BA86-4CB4-93A5-A07243988CAD}" dt="2022-09-30T09:21:31.747" v="67" actId="20577"/>
          <ac:spMkLst>
            <pc:docMk/>
            <pc:sldMk cId="1491594254" sldId="285"/>
            <ac:spMk id="24" creationId="{CEDFA751-F735-4C8D-B50D-977B5DFCABAF}"/>
          </ac:spMkLst>
        </pc:spChg>
        <pc:spChg chg="mod">
          <ac:chgData name="安浦岡 昌吾" userId="b08bfcb7-b870-4d56-a998-e58918f9e59e" providerId="ADAL" clId="{79EA5D2D-BA86-4CB4-93A5-A07243988CAD}" dt="2022-09-30T09:21:44.498" v="81" actId="1076"/>
          <ac:spMkLst>
            <pc:docMk/>
            <pc:sldMk cId="1491594254" sldId="285"/>
            <ac:spMk id="25" creationId="{BCE088CE-853B-4328-AAF1-A620C964C3B4}"/>
          </ac:spMkLst>
        </pc:spChg>
        <pc:spChg chg="mod">
          <ac:chgData name="安浦岡 昌吾" userId="b08bfcb7-b870-4d56-a998-e58918f9e59e" providerId="ADAL" clId="{79EA5D2D-BA86-4CB4-93A5-A07243988CAD}" dt="2022-09-30T09:21:17.010" v="48" actId="20577"/>
          <ac:spMkLst>
            <pc:docMk/>
            <pc:sldMk cId="1491594254" sldId="285"/>
            <ac:spMk id="27" creationId="{962FDD82-BF07-4E3E-9A73-3C224B9C7DA9}"/>
          </ac:spMkLst>
        </pc:spChg>
        <pc:picChg chg="add del mod">
          <ac:chgData name="安浦岡 昌吾" userId="b08bfcb7-b870-4d56-a998-e58918f9e59e" providerId="ADAL" clId="{79EA5D2D-BA86-4CB4-93A5-A07243988CAD}" dt="2022-09-30T09:22:40.667" v="95" actId="478"/>
          <ac:picMkLst>
            <pc:docMk/>
            <pc:sldMk cId="1491594254" sldId="285"/>
            <ac:picMk id="3" creationId="{E0865A7E-D9CF-CD1D-D775-4ADA79F30AEE}"/>
          </ac:picMkLst>
        </pc:picChg>
        <pc:picChg chg="add mod">
          <ac:chgData name="安浦岡 昌吾" userId="b08bfcb7-b870-4d56-a998-e58918f9e59e" providerId="ADAL" clId="{79EA5D2D-BA86-4CB4-93A5-A07243988CAD}" dt="2022-09-30T09:22:40.896" v="96"/>
          <ac:picMkLst>
            <pc:docMk/>
            <pc:sldMk cId="1491594254" sldId="285"/>
            <ac:picMk id="4" creationId="{707CFE5E-744C-4791-7B39-CD6D42604DB8}"/>
          </ac:picMkLst>
        </pc:picChg>
        <pc:picChg chg="mod">
          <ac:chgData name="安浦岡 昌吾" userId="b08bfcb7-b870-4d56-a998-e58918f9e59e" providerId="ADAL" clId="{79EA5D2D-BA86-4CB4-93A5-A07243988CAD}" dt="2022-09-30T09:21:52.473" v="84" actId="1076"/>
          <ac:picMkLst>
            <pc:docMk/>
            <pc:sldMk cId="1491594254" sldId="285"/>
            <ac:picMk id="26" creationId="{94D597E7-24ED-4710-93F9-1A5FA26D930C}"/>
          </ac:picMkLst>
        </pc:picChg>
        <pc:picChg chg="del">
          <ac:chgData name="安浦岡 昌吾" userId="b08bfcb7-b870-4d56-a998-e58918f9e59e" providerId="ADAL" clId="{79EA5D2D-BA86-4CB4-93A5-A07243988CAD}" dt="2022-09-30T09:21:07.531" v="36" actId="478"/>
          <ac:picMkLst>
            <pc:docMk/>
            <pc:sldMk cId="1491594254" sldId="285"/>
            <ac:picMk id="52" creationId="{660F9C3B-5CC7-47F2-A154-D1D809219D7F}"/>
          </ac:picMkLst>
        </pc:picChg>
      </pc:sldChg>
      <pc:sldChg chg="addSp delSp modSp mod">
        <pc:chgData name="安浦岡 昌吾" userId="b08bfcb7-b870-4d56-a998-e58918f9e59e" providerId="ADAL" clId="{79EA5D2D-BA86-4CB4-93A5-A07243988CAD}" dt="2022-09-30T09:20:36.096" v="33" actId="20577"/>
        <pc:sldMkLst>
          <pc:docMk/>
          <pc:sldMk cId="2574923147" sldId="288"/>
        </pc:sldMkLst>
        <pc:spChg chg="mod">
          <ac:chgData name="安浦岡 昌吾" userId="b08bfcb7-b870-4d56-a998-e58918f9e59e" providerId="ADAL" clId="{79EA5D2D-BA86-4CB4-93A5-A07243988CAD}" dt="2022-09-30T09:20:36.096" v="33" actId="20577"/>
          <ac:spMkLst>
            <pc:docMk/>
            <pc:sldMk cId="2574923147" sldId="288"/>
            <ac:spMk id="56" creationId="{19B5ED9C-9296-4ECF-9D3A-950E47D603F3}"/>
          </ac:spMkLst>
        </pc:spChg>
        <pc:picChg chg="add del mod">
          <ac:chgData name="安浦岡 昌吾" userId="b08bfcb7-b870-4d56-a998-e58918f9e59e" providerId="ADAL" clId="{79EA5D2D-BA86-4CB4-93A5-A07243988CAD}" dt="2022-09-30T09:20:02.024" v="1" actId="478"/>
          <ac:picMkLst>
            <pc:docMk/>
            <pc:sldMk cId="2574923147" sldId="288"/>
            <ac:picMk id="3" creationId="{56EA7344-44F0-4589-8909-7E89CBDDF90B}"/>
          </ac:picMkLst>
        </pc:picChg>
        <pc:picChg chg="add mod">
          <ac:chgData name="安浦岡 昌吾" userId="b08bfcb7-b870-4d56-a998-e58918f9e59e" providerId="ADAL" clId="{79EA5D2D-BA86-4CB4-93A5-A07243988CAD}" dt="2022-09-30T09:20:24.984" v="7" actId="1076"/>
          <ac:picMkLst>
            <pc:docMk/>
            <pc:sldMk cId="2574923147" sldId="288"/>
            <ac:picMk id="5" creationId="{CA9FD256-13F9-DAD0-7B49-8BF2DB7A4A4A}"/>
          </ac:picMkLst>
        </pc:picChg>
        <pc:picChg chg="del">
          <ac:chgData name="安浦岡 昌吾" userId="b08bfcb7-b870-4d56-a998-e58918f9e59e" providerId="ADAL" clId="{79EA5D2D-BA86-4CB4-93A5-A07243988CAD}" dt="2022-09-30T09:20:21.026" v="6" actId="478"/>
          <ac:picMkLst>
            <pc:docMk/>
            <pc:sldMk cId="2574923147" sldId="288"/>
            <ac:picMk id="31" creationId="{BACD699A-9133-4CB7-BDF5-0B664008129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2"/>
            <a:ext cx="2895600" cy="457200"/>
          </a:xfrm>
          <a:prstGeom prst="rect">
            <a:avLst/>
          </a:prstGeom>
          <a:noFill/>
          <a:ln w="9525">
            <a:noFill/>
            <a:miter lim="800000"/>
            <a:headEnd/>
            <a:tailEnd/>
          </a:ln>
          <a:effectLst/>
        </p:spPr>
        <p:txBody>
          <a:bodyPr vert="horz" wrap="square" lIns="91419" tIns="45709" rIns="91419" bIns="45709" numCol="1" anchor="t" anchorCtr="0" compatLnSpc="1">
            <a:prstTxWarp prst="textNoShape">
              <a:avLst/>
            </a:prstTxWarp>
          </a:bodyPr>
          <a:lstStyle>
            <a:lvl1pPr algn="l">
              <a:defRPr sz="1200">
                <a:solidFill>
                  <a:schemeClr val="tx1"/>
                </a:solidFill>
                <a:latin typeface="Arial" charset="0"/>
                <a:ea typeface="ＭＳ Ｐゴシック" pitchFamily="50" charset="-128"/>
              </a:defRPr>
            </a:lvl1pPr>
          </a:lstStyle>
          <a:p>
            <a:pPr>
              <a:defRPr/>
            </a:pPr>
            <a:endParaRPr lang="en-US">
              <a:latin typeface="メイリオ" panose="020B0604030504040204" pitchFamily="50" charset="-128"/>
              <a:ea typeface="メイリオ" panose="020B0604030504040204" pitchFamily="50" charset="-128"/>
            </a:endParaRPr>
          </a:p>
        </p:txBody>
      </p:sp>
      <p:sp>
        <p:nvSpPr>
          <p:cNvPr id="16387" name="Rectangle 3"/>
          <p:cNvSpPr>
            <a:spLocks noGrp="1" noChangeArrowheads="1"/>
          </p:cNvSpPr>
          <p:nvPr>
            <p:ph type="dt" sz="quarter" idx="1"/>
          </p:nvPr>
        </p:nvSpPr>
        <p:spPr bwMode="auto">
          <a:xfrm>
            <a:off x="3810000" y="2"/>
            <a:ext cx="2895600" cy="457200"/>
          </a:xfrm>
          <a:prstGeom prst="rect">
            <a:avLst/>
          </a:prstGeom>
          <a:noFill/>
          <a:ln w="9525">
            <a:noFill/>
            <a:miter lim="800000"/>
            <a:headEnd/>
            <a:tailEnd/>
          </a:ln>
          <a:effectLst/>
        </p:spPr>
        <p:txBody>
          <a:bodyPr vert="horz" wrap="square" lIns="91419" tIns="45709" rIns="91419" bIns="45709" numCol="1" anchor="t" anchorCtr="0" compatLnSpc="1">
            <a:prstTxWarp prst="textNoShape">
              <a:avLst/>
            </a:prstTxWarp>
          </a:bodyPr>
          <a:lstStyle>
            <a:lvl1pPr algn="r">
              <a:defRPr sz="1200">
                <a:solidFill>
                  <a:schemeClr val="tx1"/>
                </a:solidFill>
                <a:latin typeface="Arial" charset="0"/>
                <a:ea typeface="ＭＳ Ｐゴシック" pitchFamily="50" charset="-128"/>
              </a:defRPr>
            </a:lvl1pPr>
          </a:lstStyle>
          <a:p>
            <a:pPr>
              <a:defRPr/>
            </a:pPr>
            <a:endParaRPr lang="en-US">
              <a:latin typeface="メイリオ" panose="020B0604030504040204" pitchFamily="50" charset="-128"/>
              <a:ea typeface="メイリオ" panose="020B0604030504040204" pitchFamily="50" charset="-128"/>
            </a:endParaRPr>
          </a:p>
        </p:txBody>
      </p:sp>
      <p:sp>
        <p:nvSpPr>
          <p:cNvPr id="16388" name="Rectangle 4"/>
          <p:cNvSpPr>
            <a:spLocks noGrp="1" noChangeArrowheads="1"/>
          </p:cNvSpPr>
          <p:nvPr>
            <p:ph type="ftr" sz="quarter" idx="2"/>
          </p:nvPr>
        </p:nvSpPr>
        <p:spPr bwMode="auto">
          <a:xfrm>
            <a:off x="0" y="9372601"/>
            <a:ext cx="2895600" cy="457200"/>
          </a:xfrm>
          <a:prstGeom prst="rect">
            <a:avLst/>
          </a:prstGeom>
          <a:noFill/>
          <a:ln w="9525">
            <a:noFill/>
            <a:miter lim="800000"/>
            <a:headEnd/>
            <a:tailEnd/>
          </a:ln>
          <a:effectLst/>
        </p:spPr>
        <p:txBody>
          <a:bodyPr vert="horz" wrap="square" lIns="91419" tIns="45709" rIns="91419" bIns="45709" numCol="1" anchor="b" anchorCtr="0" compatLnSpc="1">
            <a:prstTxWarp prst="textNoShape">
              <a:avLst/>
            </a:prstTxWarp>
          </a:bodyPr>
          <a:lstStyle>
            <a:lvl1pPr algn="l">
              <a:defRPr sz="1200">
                <a:solidFill>
                  <a:schemeClr val="tx1"/>
                </a:solidFill>
                <a:latin typeface="Arial" charset="0"/>
                <a:ea typeface="ＭＳ Ｐゴシック" pitchFamily="50" charset="-128"/>
              </a:defRPr>
            </a:lvl1pPr>
          </a:lstStyle>
          <a:p>
            <a:pPr>
              <a:defRPr/>
            </a:pPr>
            <a:endParaRPr lang="en-US">
              <a:latin typeface="メイリオ" panose="020B0604030504040204" pitchFamily="50" charset="-128"/>
              <a:ea typeface="メイリオ" panose="020B0604030504040204" pitchFamily="50" charset="-128"/>
            </a:endParaRPr>
          </a:p>
        </p:txBody>
      </p:sp>
      <p:sp>
        <p:nvSpPr>
          <p:cNvPr id="16389" name="Rectangle 5"/>
          <p:cNvSpPr>
            <a:spLocks noGrp="1" noChangeArrowheads="1"/>
          </p:cNvSpPr>
          <p:nvPr>
            <p:ph type="sldNum" sz="quarter" idx="3"/>
          </p:nvPr>
        </p:nvSpPr>
        <p:spPr bwMode="auto">
          <a:xfrm>
            <a:off x="3810000" y="9372601"/>
            <a:ext cx="2895600" cy="457200"/>
          </a:xfrm>
          <a:prstGeom prst="rect">
            <a:avLst/>
          </a:prstGeom>
          <a:noFill/>
          <a:ln w="9525">
            <a:noFill/>
            <a:miter lim="800000"/>
            <a:headEnd/>
            <a:tailEnd/>
          </a:ln>
          <a:effectLst/>
        </p:spPr>
        <p:txBody>
          <a:bodyPr vert="horz" wrap="square" lIns="91419" tIns="45709" rIns="91419" bIns="45709" numCol="1" anchor="b" anchorCtr="0" compatLnSpc="1">
            <a:prstTxWarp prst="textNoShape">
              <a:avLst/>
            </a:prstTxWarp>
          </a:bodyPr>
          <a:lstStyle>
            <a:lvl1pPr algn="r">
              <a:defRPr sz="1200">
                <a:solidFill>
                  <a:schemeClr val="tx1"/>
                </a:solidFill>
                <a:latin typeface="Arial" charset="0"/>
                <a:ea typeface="ＭＳ Ｐゴシック" pitchFamily="50" charset="-128"/>
              </a:defRPr>
            </a:lvl1pPr>
          </a:lstStyle>
          <a:p>
            <a:pPr>
              <a:defRPr/>
            </a:pPr>
            <a:fld id="{23062FBC-D171-4263-92BA-F1A0963E1285}" type="slidenum">
              <a:rPr lang="en-US">
                <a:latin typeface="メイリオ" panose="020B0604030504040204" pitchFamily="50" charset="-128"/>
                <a:ea typeface="メイリオ" panose="020B0604030504040204" pitchFamily="50" charset="-128"/>
              </a:rPr>
              <a:pPr>
                <a:defRPr/>
              </a:pPr>
              <a:t>‹#›</a:t>
            </a:fld>
            <a:endParaRPr lang="en-US">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56512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2"/>
            <a:ext cx="2895600" cy="457200"/>
          </a:xfrm>
          <a:prstGeom prst="rect">
            <a:avLst/>
          </a:prstGeom>
          <a:noFill/>
          <a:ln w="9525">
            <a:noFill/>
            <a:miter lim="800000"/>
            <a:headEnd/>
            <a:tailEnd/>
          </a:ln>
          <a:effectLst/>
        </p:spPr>
        <p:txBody>
          <a:bodyPr vert="horz" wrap="square" lIns="91419" tIns="45709" rIns="91419" bIns="45709" numCol="1" anchor="t" anchorCtr="0" compatLnSpc="1">
            <a:prstTxWarp prst="textNoShape">
              <a:avLst/>
            </a:prstTxWarp>
          </a:bodyPr>
          <a:lstStyle>
            <a:lvl1pPr algn="l">
              <a:defRPr sz="1200">
                <a:solidFill>
                  <a:schemeClr val="tx1"/>
                </a:solidFill>
                <a:latin typeface="メイリオ" panose="020B0604030504040204" pitchFamily="50" charset="-128"/>
                <a:ea typeface="メイリオ" panose="020B0604030504040204" pitchFamily="50" charset="-128"/>
              </a:defRPr>
            </a:lvl1pPr>
          </a:lstStyle>
          <a:p>
            <a:pPr>
              <a:defRPr/>
            </a:pPr>
            <a:endParaRPr lang="en-US" altLang="ja-JP"/>
          </a:p>
        </p:txBody>
      </p:sp>
      <p:sp>
        <p:nvSpPr>
          <p:cNvPr id="57347" name="Rectangle 3"/>
          <p:cNvSpPr>
            <a:spLocks noGrp="1" noChangeArrowheads="1"/>
          </p:cNvSpPr>
          <p:nvPr>
            <p:ph type="dt" idx="1"/>
          </p:nvPr>
        </p:nvSpPr>
        <p:spPr bwMode="auto">
          <a:xfrm>
            <a:off x="3810000" y="2"/>
            <a:ext cx="2895600" cy="457200"/>
          </a:xfrm>
          <a:prstGeom prst="rect">
            <a:avLst/>
          </a:prstGeom>
          <a:noFill/>
          <a:ln w="9525">
            <a:noFill/>
            <a:miter lim="800000"/>
            <a:headEnd/>
            <a:tailEnd/>
          </a:ln>
          <a:effectLst/>
        </p:spPr>
        <p:txBody>
          <a:bodyPr vert="horz" wrap="square" lIns="91419" tIns="45709" rIns="91419" bIns="45709" numCol="1" anchor="t" anchorCtr="0" compatLnSpc="1">
            <a:prstTxWarp prst="textNoShape">
              <a:avLst/>
            </a:prstTxWarp>
          </a:bodyPr>
          <a:lstStyle>
            <a:lvl1pPr algn="r">
              <a:defRPr sz="1200">
                <a:solidFill>
                  <a:schemeClr val="tx1"/>
                </a:solidFill>
                <a:latin typeface="メイリオ" panose="020B0604030504040204" pitchFamily="50" charset="-128"/>
                <a:ea typeface="メイリオ" panose="020B0604030504040204"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2124075" y="762000"/>
            <a:ext cx="2530475" cy="36576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9" name="Rectangle 5"/>
          <p:cNvSpPr>
            <a:spLocks noGrp="1" noChangeArrowheads="1"/>
          </p:cNvSpPr>
          <p:nvPr>
            <p:ph type="body" sz="quarter" idx="3"/>
          </p:nvPr>
        </p:nvSpPr>
        <p:spPr bwMode="auto">
          <a:xfrm>
            <a:off x="914401" y="4724402"/>
            <a:ext cx="4953000" cy="4419600"/>
          </a:xfrm>
          <a:prstGeom prst="rect">
            <a:avLst/>
          </a:prstGeom>
          <a:noFill/>
          <a:ln w="9525">
            <a:noFill/>
            <a:miter lim="800000"/>
            <a:headEnd/>
            <a:tailEnd/>
          </a:ln>
          <a:effectLst/>
        </p:spPr>
        <p:txBody>
          <a:bodyPr vert="horz" wrap="square" lIns="91419" tIns="45709" rIns="91419" bIns="4570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7350" name="Rectangle 6"/>
          <p:cNvSpPr>
            <a:spLocks noGrp="1" noChangeArrowheads="1"/>
          </p:cNvSpPr>
          <p:nvPr>
            <p:ph type="ftr" sz="quarter" idx="4"/>
          </p:nvPr>
        </p:nvSpPr>
        <p:spPr bwMode="auto">
          <a:xfrm>
            <a:off x="0" y="9372601"/>
            <a:ext cx="2895600" cy="457200"/>
          </a:xfrm>
          <a:prstGeom prst="rect">
            <a:avLst/>
          </a:prstGeom>
          <a:noFill/>
          <a:ln w="9525">
            <a:noFill/>
            <a:miter lim="800000"/>
            <a:headEnd/>
            <a:tailEnd/>
          </a:ln>
          <a:effectLst/>
        </p:spPr>
        <p:txBody>
          <a:bodyPr vert="horz" wrap="square" lIns="91419" tIns="45709" rIns="91419" bIns="45709" numCol="1" anchor="b" anchorCtr="0" compatLnSpc="1">
            <a:prstTxWarp prst="textNoShape">
              <a:avLst/>
            </a:prstTxWarp>
          </a:bodyPr>
          <a:lstStyle>
            <a:lvl1pPr algn="l">
              <a:defRPr sz="1200">
                <a:solidFill>
                  <a:schemeClr val="tx1"/>
                </a:solidFill>
                <a:latin typeface="メイリオ" panose="020B0604030504040204" pitchFamily="50" charset="-128"/>
                <a:ea typeface="メイリオ" panose="020B0604030504040204" pitchFamily="50" charset="-128"/>
              </a:defRPr>
            </a:lvl1pPr>
          </a:lstStyle>
          <a:p>
            <a:pPr>
              <a:defRPr/>
            </a:pPr>
            <a:endParaRPr lang="en-US" altLang="ja-JP"/>
          </a:p>
        </p:txBody>
      </p:sp>
      <p:sp>
        <p:nvSpPr>
          <p:cNvPr id="57351" name="Rectangle 7"/>
          <p:cNvSpPr>
            <a:spLocks noGrp="1" noChangeArrowheads="1"/>
          </p:cNvSpPr>
          <p:nvPr>
            <p:ph type="sldNum" sz="quarter" idx="5"/>
          </p:nvPr>
        </p:nvSpPr>
        <p:spPr bwMode="auto">
          <a:xfrm>
            <a:off x="3810000" y="9372601"/>
            <a:ext cx="2895600" cy="457200"/>
          </a:xfrm>
          <a:prstGeom prst="rect">
            <a:avLst/>
          </a:prstGeom>
          <a:noFill/>
          <a:ln w="9525">
            <a:noFill/>
            <a:miter lim="800000"/>
            <a:headEnd/>
            <a:tailEnd/>
          </a:ln>
          <a:effectLst/>
        </p:spPr>
        <p:txBody>
          <a:bodyPr vert="horz" wrap="square" lIns="91419" tIns="45709" rIns="91419" bIns="45709" numCol="1" anchor="b" anchorCtr="0" compatLnSpc="1">
            <a:prstTxWarp prst="textNoShape">
              <a:avLst/>
            </a:prstTxWarp>
          </a:bodyPr>
          <a:lstStyle>
            <a:lvl1pPr algn="r">
              <a:defRPr sz="1200">
                <a:solidFill>
                  <a:schemeClr val="tx1"/>
                </a:solidFill>
                <a:latin typeface="メイリオ" panose="020B0604030504040204" pitchFamily="50" charset="-128"/>
                <a:ea typeface="メイリオ" panose="020B0604030504040204" pitchFamily="50" charset="-128"/>
              </a:defRPr>
            </a:lvl1pPr>
          </a:lstStyle>
          <a:p>
            <a:pPr>
              <a:defRPr/>
            </a:pPr>
            <a:fld id="{2AB411FD-0C54-4B94-94F9-C26D3648E3A7}" type="slidenum">
              <a:rPr lang="en-US" altLang="ja-JP" smtClean="0"/>
              <a:pPr>
                <a:defRPr/>
              </a:pPr>
              <a:t>‹#›</a:t>
            </a:fld>
            <a:endParaRPr lang="en-US" altLang="ja-JP"/>
          </a:p>
        </p:txBody>
      </p:sp>
    </p:spTree>
    <p:extLst>
      <p:ext uri="{BB962C8B-B14F-4D97-AF65-F5344CB8AC3E}">
        <p14:creationId xmlns:p14="http://schemas.microsoft.com/office/powerpoint/2010/main" val="18609564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1pPr>
    <a:lvl2pPr marL="4572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2pPr>
    <a:lvl3pPr marL="9144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3pPr>
    <a:lvl4pPr marL="13716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4pPr>
    <a:lvl5pPr marL="18288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kumimoji="1" sz="1200">
                <a:solidFill>
                  <a:schemeClr val="tx1"/>
                </a:solidFill>
                <a:latin typeface="Arial" charset="0"/>
                <a:ea typeface="ＭＳ Ｐ明朝" pitchFamily="18" charset="-128"/>
              </a:defRPr>
            </a:lvl1pPr>
            <a:lvl2pPr marL="742781" indent="-285684" algn="l" eaLnBrk="0" hangingPunct="0">
              <a:spcBef>
                <a:spcPct val="30000"/>
              </a:spcBef>
              <a:defRPr kumimoji="1" sz="1200">
                <a:solidFill>
                  <a:schemeClr val="tx1"/>
                </a:solidFill>
                <a:latin typeface="Arial" charset="0"/>
                <a:ea typeface="ＭＳ Ｐ明朝" pitchFamily="18" charset="-128"/>
              </a:defRPr>
            </a:lvl2pPr>
            <a:lvl3pPr marL="1142740" indent="-228549" algn="l" eaLnBrk="0" hangingPunct="0">
              <a:spcBef>
                <a:spcPct val="30000"/>
              </a:spcBef>
              <a:defRPr kumimoji="1" sz="1200">
                <a:solidFill>
                  <a:schemeClr val="tx1"/>
                </a:solidFill>
                <a:latin typeface="Arial" charset="0"/>
                <a:ea typeface="ＭＳ Ｐ明朝" pitchFamily="18" charset="-128"/>
              </a:defRPr>
            </a:lvl3pPr>
            <a:lvl4pPr marL="1599833" indent="-228549" algn="l" eaLnBrk="0" hangingPunct="0">
              <a:spcBef>
                <a:spcPct val="30000"/>
              </a:spcBef>
              <a:defRPr kumimoji="1" sz="1200">
                <a:solidFill>
                  <a:schemeClr val="tx1"/>
                </a:solidFill>
                <a:latin typeface="Arial" charset="0"/>
                <a:ea typeface="ＭＳ Ｐ明朝" pitchFamily="18" charset="-128"/>
              </a:defRPr>
            </a:lvl4pPr>
            <a:lvl5pPr marL="2056928" indent="-228549" algn="l" eaLnBrk="0" hangingPunct="0">
              <a:spcBef>
                <a:spcPct val="30000"/>
              </a:spcBef>
              <a:defRPr kumimoji="1" sz="1200">
                <a:solidFill>
                  <a:schemeClr val="tx1"/>
                </a:solidFill>
                <a:latin typeface="Arial" charset="0"/>
                <a:ea typeface="ＭＳ Ｐ明朝" pitchFamily="18" charset="-128"/>
              </a:defRPr>
            </a:lvl5pPr>
            <a:lvl6pPr marL="2514023" indent="-228549"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121" indent="-228549"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8216" indent="-228549"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5312" indent="-228549"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D551AD54-691D-4D08-8064-48FDB740DC3A}" type="slidenum">
              <a:rPr lang="en-US" altLang="ja-JP" smtClean="0">
                <a:latin typeface="メイリオ" panose="020B0604030504040204" pitchFamily="50" charset="-128"/>
                <a:ea typeface="メイリオ" panose="020B0604030504040204" pitchFamily="50" charset="-128"/>
              </a:rPr>
              <a:pPr algn="r" eaLnBrk="1" hangingPunct="1">
                <a:spcBef>
                  <a:spcPct val="0"/>
                </a:spcBef>
              </a:pPr>
              <a:t>1</a:t>
            </a:fld>
            <a:endParaRPr lang="en-US" altLang="ja-JP">
              <a:latin typeface="メイリオ" panose="020B0604030504040204" pitchFamily="50" charset="-128"/>
              <a:ea typeface="メイリオ" panose="020B0604030504040204" pitchFamily="50" charset="-128"/>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1846854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kumimoji="1" sz="1200">
                <a:solidFill>
                  <a:schemeClr val="tx1"/>
                </a:solidFill>
                <a:latin typeface="Arial" charset="0"/>
                <a:ea typeface="ＭＳ Ｐ明朝" pitchFamily="18" charset="-128"/>
              </a:defRPr>
            </a:lvl1pPr>
            <a:lvl2pPr marL="742781" indent="-285684" algn="l" eaLnBrk="0" hangingPunct="0">
              <a:spcBef>
                <a:spcPct val="30000"/>
              </a:spcBef>
              <a:defRPr kumimoji="1" sz="1200">
                <a:solidFill>
                  <a:schemeClr val="tx1"/>
                </a:solidFill>
                <a:latin typeface="Arial" charset="0"/>
                <a:ea typeface="ＭＳ Ｐ明朝" pitchFamily="18" charset="-128"/>
              </a:defRPr>
            </a:lvl2pPr>
            <a:lvl3pPr marL="1142740" indent="-228549" algn="l" eaLnBrk="0" hangingPunct="0">
              <a:spcBef>
                <a:spcPct val="30000"/>
              </a:spcBef>
              <a:defRPr kumimoji="1" sz="1200">
                <a:solidFill>
                  <a:schemeClr val="tx1"/>
                </a:solidFill>
                <a:latin typeface="Arial" charset="0"/>
                <a:ea typeface="ＭＳ Ｐ明朝" pitchFamily="18" charset="-128"/>
              </a:defRPr>
            </a:lvl3pPr>
            <a:lvl4pPr marL="1599833" indent="-228549" algn="l" eaLnBrk="0" hangingPunct="0">
              <a:spcBef>
                <a:spcPct val="30000"/>
              </a:spcBef>
              <a:defRPr kumimoji="1" sz="1200">
                <a:solidFill>
                  <a:schemeClr val="tx1"/>
                </a:solidFill>
                <a:latin typeface="Arial" charset="0"/>
                <a:ea typeface="ＭＳ Ｐ明朝" pitchFamily="18" charset="-128"/>
              </a:defRPr>
            </a:lvl4pPr>
            <a:lvl5pPr marL="2056928" indent="-228549" algn="l" eaLnBrk="0" hangingPunct="0">
              <a:spcBef>
                <a:spcPct val="30000"/>
              </a:spcBef>
              <a:defRPr kumimoji="1" sz="1200">
                <a:solidFill>
                  <a:schemeClr val="tx1"/>
                </a:solidFill>
                <a:latin typeface="Arial" charset="0"/>
                <a:ea typeface="ＭＳ Ｐ明朝" pitchFamily="18" charset="-128"/>
              </a:defRPr>
            </a:lvl5pPr>
            <a:lvl6pPr marL="2514023" indent="-228549"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121" indent="-228549"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8216" indent="-228549"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5312" indent="-228549"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651B2528-E7F3-4FF1-8C73-0F036AE4B698}" type="slidenum">
              <a:rPr lang="en-US" altLang="ja-JP" smtClean="0">
                <a:latin typeface="メイリオ" panose="020B0604030504040204" pitchFamily="50" charset="-128"/>
                <a:ea typeface="メイリオ" panose="020B0604030504040204" pitchFamily="50" charset="-128"/>
              </a:rPr>
              <a:pPr algn="r" eaLnBrk="1" hangingPunct="1">
                <a:spcBef>
                  <a:spcPct val="0"/>
                </a:spcBef>
              </a:pPr>
              <a:t>2</a:t>
            </a:fld>
            <a:endParaRPr lang="en-US" altLang="ja-JP">
              <a:latin typeface="メイリオ" panose="020B0604030504040204" pitchFamily="50" charset="-128"/>
              <a:ea typeface="メイリオ" panose="020B0604030504040204" pitchFamily="50" charset="-128"/>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26830109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975FBD5B-3E37-4B6F-8653-BB96F3189C0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0762" y="1994590"/>
            <a:ext cx="6824233" cy="2085441"/>
          </a:xfrm>
          <a:prstGeom prst="rect">
            <a:avLst/>
          </a:prstGeom>
        </p:spPr>
      </p:pic>
    </p:spTree>
    <p:extLst>
      <p:ext uri="{BB962C8B-B14F-4D97-AF65-F5344CB8AC3E}">
        <p14:creationId xmlns:p14="http://schemas.microsoft.com/office/powerpoint/2010/main" val="635795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7957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9BF8B01E-4A1F-4EE4-89D1-A995BDE5344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297" b="5969"/>
          <a:stretch/>
        </p:blipFill>
        <p:spPr>
          <a:xfrm>
            <a:off x="10762" y="0"/>
            <a:ext cx="6824233" cy="713984"/>
          </a:xfrm>
          <a:prstGeom prst="rect">
            <a:avLst/>
          </a:prstGeom>
        </p:spPr>
      </p:pic>
    </p:spTree>
    <p:extLst>
      <p:ext uri="{BB962C8B-B14F-4D97-AF65-F5344CB8AC3E}">
        <p14:creationId xmlns:p14="http://schemas.microsoft.com/office/powerpoint/2010/main" val="2639844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433118"/>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l" rtl="0" eaLnBrk="1" fontAlgn="base" hangingPunct="1">
        <a:spcBef>
          <a:spcPct val="0"/>
        </a:spcBef>
        <a:spcAft>
          <a:spcPct val="0"/>
        </a:spcAft>
        <a:defRPr kumimoji="1" b="1">
          <a:solidFill>
            <a:schemeClr val="bg1"/>
          </a:solidFill>
          <a:latin typeface="+mj-lt"/>
          <a:ea typeface="+mj-ea"/>
          <a:cs typeface="+mj-cs"/>
        </a:defRPr>
      </a:lvl1pPr>
      <a:lvl2pPr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b="1">
          <a:solidFill>
            <a:schemeClr val="bg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6063899"/>
      </p:ext>
    </p:extLst>
  </p:cSld>
  <p:clrMap bg1="lt1" tx1="dk1" bg2="lt2" tx2="dk2" accent1="accent1" accent2="accent2" accent3="accent3" accent4="accent4" accent5="accent5" accent6="accent6" hlink="hlink" folHlink="folHlink"/>
  <p:sldLayoutIdLst>
    <p:sldLayoutId id="2147483676" r:id="rId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59346FEB-2409-462C-99F2-DD947A4608B0}"/>
              </a:ext>
            </a:extLst>
          </p:cNvPr>
          <p:cNvSpPr/>
          <p:nvPr/>
        </p:nvSpPr>
        <p:spPr>
          <a:xfrm>
            <a:off x="-5809" y="331191"/>
            <a:ext cx="6889326" cy="388568"/>
          </a:xfrm>
          <a:prstGeom prst="rect">
            <a:avLst/>
          </a:prstGeom>
        </p:spPr>
        <p:txBody>
          <a:bodyPr wrap="square" anchor="ctr">
            <a:spAutoFit/>
          </a:bodyPr>
          <a:lstStyle/>
          <a:p>
            <a:pPr>
              <a:lnSpc>
                <a:spcPct val="150000"/>
              </a:lnSpc>
            </a:pPr>
            <a:r>
              <a:rPr lang="ja-JP" altLang="en-US" sz="14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ウイルス対策も情報漏えい対策もこの一本で</a:t>
            </a:r>
          </a:p>
        </p:txBody>
      </p:sp>
      <p:pic>
        <p:nvPicPr>
          <p:cNvPr id="1028" name="Picture 4">
            <a:extLst>
              <a:ext uri="{FF2B5EF4-FFF2-40B4-BE49-F238E27FC236}">
                <a16:creationId xmlns:a16="http://schemas.microsoft.com/office/drawing/2014/main" id="{8FB09408-A962-413B-8A7F-5EBC226617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9566" y="1701825"/>
            <a:ext cx="4570786" cy="261021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44D853E6-B83E-42D4-A3E4-D33DF4C343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49952" y="1338070"/>
            <a:ext cx="947110" cy="755128"/>
          </a:xfrm>
          <a:prstGeom prst="rect">
            <a:avLst/>
          </a:prstGeom>
          <a:noFill/>
          <a:extLst>
            <a:ext uri="{909E8E84-426E-40DD-AFC4-6F175D3DCCD1}">
              <a14:hiddenFill xmlns:a14="http://schemas.microsoft.com/office/drawing/2010/main">
                <a:solidFill>
                  <a:srgbClr val="FFFFFF"/>
                </a:solidFill>
              </a14:hiddenFill>
            </a:ext>
          </a:extLst>
        </p:spPr>
      </p:pic>
      <p:pic>
        <p:nvPicPr>
          <p:cNvPr id="32" name="図 31">
            <a:extLst>
              <a:ext uri="{FF2B5EF4-FFF2-40B4-BE49-F238E27FC236}">
                <a16:creationId xmlns:a16="http://schemas.microsoft.com/office/drawing/2014/main" id="{9BC969DB-9B0E-42AD-A1B1-CD68FC2863B7}"/>
              </a:ext>
            </a:extLst>
          </p:cNvPr>
          <p:cNvPicPr>
            <a:picLocks noChangeAspect="1"/>
          </p:cNvPicPr>
          <p:nvPr/>
        </p:nvPicPr>
        <p:blipFill>
          <a:blip r:embed="rId5"/>
          <a:stretch>
            <a:fillRect/>
          </a:stretch>
        </p:blipFill>
        <p:spPr>
          <a:xfrm>
            <a:off x="3772637" y="7285515"/>
            <a:ext cx="2676376" cy="646232"/>
          </a:xfrm>
          <a:prstGeom prst="rect">
            <a:avLst/>
          </a:prstGeom>
        </p:spPr>
      </p:pic>
      <p:pic>
        <p:nvPicPr>
          <p:cNvPr id="34" name="図 33">
            <a:extLst>
              <a:ext uri="{FF2B5EF4-FFF2-40B4-BE49-F238E27FC236}">
                <a16:creationId xmlns:a16="http://schemas.microsoft.com/office/drawing/2014/main" id="{83CFDB27-81FD-48CC-8B4B-A4B7B83DB12D}"/>
              </a:ext>
            </a:extLst>
          </p:cNvPr>
          <p:cNvPicPr>
            <a:picLocks noChangeAspect="1"/>
          </p:cNvPicPr>
          <p:nvPr/>
        </p:nvPicPr>
        <p:blipFill>
          <a:blip r:embed="rId6"/>
          <a:stretch>
            <a:fillRect/>
          </a:stretch>
        </p:blipFill>
        <p:spPr>
          <a:xfrm>
            <a:off x="3735419" y="5569501"/>
            <a:ext cx="2676376" cy="749873"/>
          </a:xfrm>
          <a:prstGeom prst="rect">
            <a:avLst/>
          </a:prstGeom>
        </p:spPr>
      </p:pic>
      <p:pic>
        <p:nvPicPr>
          <p:cNvPr id="35" name="図 34">
            <a:extLst>
              <a:ext uri="{FF2B5EF4-FFF2-40B4-BE49-F238E27FC236}">
                <a16:creationId xmlns:a16="http://schemas.microsoft.com/office/drawing/2014/main" id="{9BC46A8C-9C67-4799-87D5-54E21BD66F1B}"/>
              </a:ext>
            </a:extLst>
          </p:cNvPr>
          <p:cNvPicPr>
            <a:picLocks noChangeAspect="1"/>
          </p:cNvPicPr>
          <p:nvPr/>
        </p:nvPicPr>
        <p:blipFill>
          <a:blip r:embed="rId7"/>
          <a:stretch>
            <a:fillRect/>
          </a:stretch>
        </p:blipFill>
        <p:spPr>
          <a:xfrm>
            <a:off x="533375" y="5569501"/>
            <a:ext cx="2676376" cy="798645"/>
          </a:xfrm>
          <a:prstGeom prst="rect">
            <a:avLst/>
          </a:prstGeom>
        </p:spPr>
      </p:pic>
      <p:pic>
        <p:nvPicPr>
          <p:cNvPr id="39" name="図 38">
            <a:extLst>
              <a:ext uri="{FF2B5EF4-FFF2-40B4-BE49-F238E27FC236}">
                <a16:creationId xmlns:a16="http://schemas.microsoft.com/office/drawing/2014/main" id="{B77B543F-0B8F-44EC-B32C-44557DA49AEB}"/>
              </a:ext>
            </a:extLst>
          </p:cNvPr>
          <p:cNvPicPr>
            <a:picLocks noChangeAspect="1"/>
          </p:cNvPicPr>
          <p:nvPr/>
        </p:nvPicPr>
        <p:blipFill>
          <a:blip r:embed="rId8"/>
          <a:stretch>
            <a:fillRect/>
          </a:stretch>
        </p:blipFill>
        <p:spPr>
          <a:xfrm>
            <a:off x="538857" y="7285515"/>
            <a:ext cx="2767824" cy="658425"/>
          </a:xfrm>
          <a:prstGeom prst="rect">
            <a:avLst/>
          </a:prstGeom>
        </p:spPr>
      </p:pic>
      <p:pic>
        <p:nvPicPr>
          <p:cNvPr id="40" name="Picture 12" descr="検索窓イラスト／無料イラストなら「イラストAC」">
            <a:extLst>
              <a:ext uri="{FF2B5EF4-FFF2-40B4-BE49-F238E27FC236}">
                <a16:creationId xmlns:a16="http://schemas.microsoft.com/office/drawing/2014/main" id="{4911EEFF-1D1E-40A4-9D36-A9D094B5FE1A}"/>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3304" t="38575" r="1472" b="42241"/>
          <a:stretch/>
        </p:blipFill>
        <p:spPr bwMode="auto">
          <a:xfrm>
            <a:off x="1384210" y="8947079"/>
            <a:ext cx="4108705" cy="621265"/>
          </a:xfrm>
          <a:prstGeom prst="rect">
            <a:avLst/>
          </a:prstGeom>
          <a:noFill/>
          <a:extLst>
            <a:ext uri="{909E8E84-426E-40DD-AFC4-6F175D3DCCD1}">
              <a14:hiddenFill xmlns:a14="http://schemas.microsoft.com/office/drawing/2010/main">
                <a:solidFill>
                  <a:srgbClr val="FFFFFF"/>
                </a:solidFill>
              </a14:hiddenFill>
            </a:ext>
          </a:extLst>
        </p:spPr>
      </p:pic>
      <p:sp>
        <p:nvSpPr>
          <p:cNvPr id="42" name="角丸四角形 13">
            <a:extLst>
              <a:ext uri="{FF2B5EF4-FFF2-40B4-BE49-F238E27FC236}">
                <a16:creationId xmlns:a16="http://schemas.microsoft.com/office/drawing/2014/main" id="{F2EF1057-3EC8-41B4-A2FE-8941674DC529}"/>
              </a:ext>
            </a:extLst>
          </p:cNvPr>
          <p:cNvSpPr/>
          <p:nvPr/>
        </p:nvSpPr>
        <p:spPr bwMode="auto">
          <a:xfrm>
            <a:off x="533375" y="5569501"/>
            <a:ext cx="1876010" cy="661604"/>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ctr" anchorCtr="0" forceAA="0" compatLnSpc="1">
            <a:prstTxWarp prst="textNoShape">
              <a:avLst/>
            </a:prstTxWarp>
            <a:noAutofit/>
          </a:bodyPr>
          <a:lstStyle/>
          <a:p>
            <a:pPr defTabSz="914099">
              <a:lnSpc>
                <a:spcPct val="150000"/>
              </a:lnSpc>
            </a:pP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資産管理・パッチ管理</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099">
              <a:lnSpc>
                <a:spcPct val="150000"/>
              </a:lnSpc>
            </a:pP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社内</a:t>
            </a: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の可視化と対策</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角丸四角形 13">
            <a:extLst>
              <a:ext uri="{FF2B5EF4-FFF2-40B4-BE49-F238E27FC236}">
                <a16:creationId xmlns:a16="http://schemas.microsoft.com/office/drawing/2014/main" id="{C05D3C5A-B268-417F-BD15-DC4BD013896E}"/>
              </a:ext>
            </a:extLst>
          </p:cNvPr>
          <p:cNvSpPr/>
          <p:nvPr/>
        </p:nvSpPr>
        <p:spPr bwMode="auto">
          <a:xfrm>
            <a:off x="650455" y="6337394"/>
            <a:ext cx="2546507" cy="747588"/>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algn="l" defTabSz="914099">
              <a:lnSpc>
                <a:spcPct val="150000"/>
              </a:lnSpc>
            </a:pP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社内の</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機器情報を自動取得し一元管理。</a:t>
            </a:r>
            <a:endPar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914099">
              <a:lnSpc>
                <a:spcPct val="150000"/>
              </a:lnSpc>
            </a:pP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ダッシュボードで</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Windows 10</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など</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OS</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914099">
              <a:lnSpc>
                <a:spcPct val="150000"/>
              </a:lnSpc>
            </a:pP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脆弱性のを見える化し対策までを支援します。</a:t>
            </a:r>
            <a:endPar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角丸四角形 13">
            <a:extLst>
              <a:ext uri="{FF2B5EF4-FFF2-40B4-BE49-F238E27FC236}">
                <a16:creationId xmlns:a16="http://schemas.microsoft.com/office/drawing/2014/main" id="{58A627D7-0C1E-41DD-ACB7-C7F375AB03C2}"/>
              </a:ext>
            </a:extLst>
          </p:cNvPr>
          <p:cNvSpPr/>
          <p:nvPr/>
        </p:nvSpPr>
        <p:spPr bwMode="auto">
          <a:xfrm>
            <a:off x="3772637" y="6338470"/>
            <a:ext cx="2788501" cy="734443"/>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algn="l" defTabSz="914099">
              <a:lnSpc>
                <a:spcPct val="150000"/>
              </a:lnSpc>
            </a:pP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PC</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の操作ログを取得し、いつ</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誰が</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どんな操作をしたのか証跡として保存。</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USB</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メモリの利用禁止など情報漏洩の原因をポリシーで制御し予防。</a:t>
            </a:r>
          </a:p>
        </p:txBody>
      </p:sp>
      <p:sp>
        <p:nvSpPr>
          <p:cNvPr id="47" name="角丸四角形 13">
            <a:extLst>
              <a:ext uri="{FF2B5EF4-FFF2-40B4-BE49-F238E27FC236}">
                <a16:creationId xmlns:a16="http://schemas.microsoft.com/office/drawing/2014/main" id="{6FB2731B-EBFA-4E38-839F-DDB0F69730B8}"/>
              </a:ext>
            </a:extLst>
          </p:cNvPr>
          <p:cNvSpPr/>
          <p:nvPr/>
        </p:nvSpPr>
        <p:spPr bwMode="auto">
          <a:xfrm>
            <a:off x="533375" y="7322339"/>
            <a:ext cx="2086752" cy="602253"/>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defTabSz="914099">
              <a:lnSpc>
                <a:spcPct val="150000"/>
              </a:lnSpc>
            </a:pP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業界最高峰の</a:t>
            </a: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アンチウイルス</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099">
              <a:lnSpc>
                <a:spcPct val="150000"/>
              </a:lnSpc>
            </a:pP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未知・既知の脅威を</a:t>
            </a: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99</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％防御</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角丸四角形 13">
            <a:extLst>
              <a:ext uri="{FF2B5EF4-FFF2-40B4-BE49-F238E27FC236}">
                <a16:creationId xmlns:a16="http://schemas.microsoft.com/office/drawing/2014/main" id="{8378EB87-84C3-4FEF-A173-2F65DC8F60FF}"/>
              </a:ext>
            </a:extLst>
          </p:cNvPr>
          <p:cNvSpPr/>
          <p:nvPr/>
        </p:nvSpPr>
        <p:spPr bwMode="auto">
          <a:xfrm>
            <a:off x="3772637" y="7285515"/>
            <a:ext cx="2004459" cy="623684"/>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defTabSz="914099">
              <a:lnSpc>
                <a:spcPct val="150000"/>
              </a:lnSpc>
            </a:pP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Windows</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Mac</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はもちろん</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099">
              <a:lnSpc>
                <a:spcPct val="150000"/>
              </a:lnSpc>
            </a:pP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海外拠点の</a:t>
            </a:r>
            <a:r>
              <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PC</a:t>
            </a: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もまとめて管理</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角丸四角形 13">
            <a:extLst>
              <a:ext uri="{FF2B5EF4-FFF2-40B4-BE49-F238E27FC236}">
                <a16:creationId xmlns:a16="http://schemas.microsoft.com/office/drawing/2014/main" id="{5D9F3E4C-4BB5-40B6-B97D-B772BF8E49AC}"/>
              </a:ext>
            </a:extLst>
          </p:cNvPr>
          <p:cNvSpPr/>
          <p:nvPr/>
        </p:nvSpPr>
        <p:spPr bwMode="auto">
          <a:xfrm>
            <a:off x="3666256" y="8034274"/>
            <a:ext cx="2546507" cy="823905"/>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algn="l" defTabSz="914099">
              <a:lnSpc>
                <a:spcPct val="150000"/>
              </a:lnSpc>
            </a:pP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端末の</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OS</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を問わない</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IT</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資産管理を実現。管理画面は日本語・英語表示でき、国内外拠点の</a:t>
            </a: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PC</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管理を支援します。</a:t>
            </a:r>
            <a:endPar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角丸四角形 13">
            <a:extLst>
              <a:ext uri="{FF2B5EF4-FFF2-40B4-BE49-F238E27FC236}">
                <a16:creationId xmlns:a16="http://schemas.microsoft.com/office/drawing/2014/main" id="{0BEB0A4E-6FC6-4C79-B07F-775C9913093F}"/>
              </a:ext>
            </a:extLst>
          </p:cNvPr>
          <p:cNvSpPr/>
          <p:nvPr/>
        </p:nvSpPr>
        <p:spPr bwMode="auto">
          <a:xfrm>
            <a:off x="650456" y="8042355"/>
            <a:ext cx="2546507" cy="830903"/>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t" anchorCtr="0" forceAA="0" compatLnSpc="1">
            <a:prstTxWarp prst="textNoShape">
              <a:avLst/>
            </a:prstTxWarp>
            <a:noAutofit/>
          </a:bodyPr>
          <a:lstStyle/>
          <a:p>
            <a:pPr algn="l" defTabSz="914099">
              <a:lnSpc>
                <a:spcPct val="150000"/>
              </a:lnSpc>
            </a:pPr>
            <a:r>
              <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の特許技術を活用した「予測脅威防御」で未知・既知の脅威を問わずマルウェア実行前</a:t>
            </a:r>
            <a:endPar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914099">
              <a:lnSpc>
                <a:spcPct val="150000"/>
              </a:lnSpc>
            </a:pPr>
            <a:r>
              <a:rPr lang="ja-JP" altLang="en-US"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に検知・隔離し業務環境を守ります。</a:t>
            </a:r>
            <a:endParaRPr lang="en-US" altLang="ja-JP" sz="9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角丸四角形 13">
            <a:extLst>
              <a:ext uri="{FF2B5EF4-FFF2-40B4-BE49-F238E27FC236}">
                <a16:creationId xmlns:a16="http://schemas.microsoft.com/office/drawing/2014/main" id="{F0001AC3-D2D2-407F-BCA4-AB555132C956}"/>
              </a:ext>
            </a:extLst>
          </p:cNvPr>
          <p:cNvSpPr/>
          <p:nvPr/>
        </p:nvSpPr>
        <p:spPr bwMode="auto">
          <a:xfrm>
            <a:off x="3772637" y="5569501"/>
            <a:ext cx="2004459" cy="661604"/>
          </a:xfrm>
          <a:prstGeom prst="roundRect">
            <a:avLst>
              <a:gd name="adj" fmla="val 8479"/>
            </a:avLst>
          </a:prstGeom>
          <a:noFill/>
          <a:ln>
            <a:no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45720" bIns="91440" numCol="1" spcCol="0" rtlCol="0" fromWordArt="0" anchor="ctr" anchorCtr="0" forceAA="0" compatLnSpc="1">
            <a:prstTxWarp prst="textNoShape">
              <a:avLst/>
            </a:prstTxWarp>
            <a:noAutofit/>
          </a:bodyPr>
          <a:lstStyle/>
          <a:p>
            <a:pPr defTabSz="914099">
              <a:lnSpc>
                <a:spcPct val="150000"/>
              </a:lnSpc>
            </a:pP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データ持ち出しの記録・予防</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defTabSz="914099">
              <a:lnSpc>
                <a:spcPct val="150000"/>
              </a:lnSpc>
            </a:pPr>
            <a:r>
              <a:rPr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内部不正対策</a:t>
            </a:r>
            <a:endParaRPr lang="en-US" altLang="ja-JP"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a:extLst>
              <a:ext uri="{FF2B5EF4-FFF2-40B4-BE49-F238E27FC236}">
                <a16:creationId xmlns:a16="http://schemas.microsoft.com/office/drawing/2014/main" id="{E7AB8D9E-BDA9-4E89-9FE8-761B1A642249}"/>
              </a:ext>
            </a:extLst>
          </p:cNvPr>
          <p:cNvSpPr/>
          <p:nvPr/>
        </p:nvSpPr>
        <p:spPr>
          <a:xfrm>
            <a:off x="-4108" y="9436814"/>
            <a:ext cx="6874808" cy="388568"/>
          </a:xfrm>
          <a:prstGeom prst="rect">
            <a:avLst/>
          </a:prstGeom>
        </p:spPr>
        <p:txBody>
          <a:bodyPr wrap="square" anchor="ctr">
            <a:spAutoFit/>
          </a:bodyPr>
          <a:lstStyle/>
          <a:p>
            <a:pPr defTabSz="914099">
              <a:lnSpc>
                <a:spcPct val="150000"/>
              </a:lnSpc>
            </a:pPr>
            <a:r>
              <a:rPr lang="en-US" altLang="ja-JP" sz="1400" b="1" spc="-50" dirty="0">
                <a:solidFill>
                  <a:srgbClr val="C00000"/>
                </a:solidFill>
                <a:latin typeface="メイリオ" panose="020B0604030504040204" pitchFamily="50" charset="-128"/>
                <a:ea typeface="メイリオ" panose="020B0604030504040204" pitchFamily="50" charset="-128"/>
                <a:cs typeface="Segoe UI" pitchFamily="34" charset="0"/>
              </a:rPr>
              <a:t>https://www.lanscope.jp/cat/</a:t>
            </a:r>
            <a:endParaRPr lang="ja-JP" altLang="en-US" sz="1400" b="1" spc="-50" dirty="0">
              <a:solidFill>
                <a:schemeClr val="tx1">
                  <a:lumMod val="75000"/>
                  <a:lumOff val="25000"/>
                </a:schemeClr>
              </a:solidFill>
              <a:latin typeface="メイリオ" panose="020B0604030504040204" pitchFamily="50" charset="-128"/>
              <a:ea typeface="メイリオ" panose="020B0604030504040204" pitchFamily="50" charset="-128"/>
              <a:cs typeface="Segoe UI" pitchFamily="34" charset="0"/>
            </a:endParaRPr>
          </a:p>
        </p:txBody>
      </p:sp>
      <p:sp>
        <p:nvSpPr>
          <p:cNvPr id="55" name="正方形/長方形 54">
            <a:extLst>
              <a:ext uri="{FF2B5EF4-FFF2-40B4-BE49-F238E27FC236}">
                <a16:creationId xmlns:a16="http://schemas.microsoft.com/office/drawing/2014/main" id="{2D28892C-A407-422C-9A92-4B1F8CEBACF0}"/>
              </a:ext>
            </a:extLst>
          </p:cNvPr>
          <p:cNvSpPr/>
          <p:nvPr/>
        </p:nvSpPr>
        <p:spPr>
          <a:xfrm>
            <a:off x="1938450" y="9026633"/>
            <a:ext cx="2250052" cy="388568"/>
          </a:xfrm>
          <a:prstGeom prst="rect">
            <a:avLst/>
          </a:prstGeom>
        </p:spPr>
        <p:txBody>
          <a:bodyPr wrap="square">
            <a:spAutoFit/>
          </a:bodyPr>
          <a:lstStyle/>
          <a:p>
            <a:pPr defTabSz="914099">
              <a:lnSpc>
                <a:spcPct val="150000"/>
              </a:lnSpc>
            </a:pPr>
            <a:r>
              <a:rPr lang="en-US" altLang="ja-JP" sz="1400" b="1" spc="-50" dirty="0">
                <a:solidFill>
                  <a:schemeClr val="tx1">
                    <a:lumMod val="75000"/>
                    <a:lumOff val="25000"/>
                  </a:schemeClr>
                </a:solidFill>
                <a:latin typeface="メイリオ" panose="020B0604030504040204" pitchFamily="50" charset="-128"/>
                <a:ea typeface="メイリオ" panose="020B0604030504040204" pitchFamily="50" charset="-128"/>
                <a:cs typeface="Segoe UI" pitchFamily="34" charset="0"/>
              </a:rPr>
              <a:t>『 LANSCOPE 』</a:t>
            </a:r>
            <a:r>
              <a:rPr lang="ja-JP" altLang="en-US" sz="1400" b="1" spc="-50" dirty="0">
                <a:solidFill>
                  <a:schemeClr val="tx1">
                    <a:lumMod val="75000"/>
                    <a:lumOff val="25000"/>
                  </a:schemeClr>
                </a:solidFill>
                <a:latin typeface="メイリオ" panose="020B0604030504040204" pitchFamily="50" charset="-128"/>
                <a:ea typeface="メイリオ" panose="020B0604030504040204" pitchFamily="50" charset="-128"/>
                <a:cs typeface="Segoe UI" pitchFamily="34" charset="0"/>
              </a:rPr>
              <a:t> で検索</a:t>
            </a:r>
          </a:p>
        </p:txBody>
      </p:sp>
      <p:sp>
        <p:nvSpPr>
          <p:cNvPr id="56" name="正方形/長方形 55">
            <a:extLst>
              <a:ext uri="{FF2B5EF4-FFF2-40B4-BE49-F238E27FC236}">
                <a16:creationId xmlns:a16="http://schemas.microsoft.com/office/drawing/2014/main" id="{19B5ED9C-9296-4ECF-9D3A-950E47D603F3}"/>
              </a:ext>
            </a:extLst>
          </p:cNvPr>
          <p:cNvSpPr/>
          <p:nvPr/>
        </p:nvSpPr>
        <p:spPr>
          <a:xfrm>
            <a:off x="-331602" y="4493593"/>
            <a:ext cx="7520379" cy="800219"/>
          </a:xfrm>
          <a:prstGeom prst="rect">
            <a:avLst/>
          </a:prstGeom>
        </p:spPr>
        <p:txBody>
          <a:bodyPr wrap="square">
            <a:spAutoFit/>
          </a:bodyPr>
          <a:lstStyle/>
          <a:p>
            <a:pPr defTabSz="914099">
              <a:lnSpc>
                <a:spcPct val="150000"/>
              </a:lnSpc>
            </a:pPr>
            <a:r>
              <a:rPr lang="en-US" altLang="ja-JP" b="1" spc="-50" dirty="0">
                <a:solidFill>
                  <a:srgbClr val="C00000"/>
                </a:solidFill>
                <a:latin typeface="メイリオ" panose="020B0604030504040204" pitchFamily="50" charset="-128"/>
                <a:ea typeface="メイリオ" panose="020B0604030504040204" pitchFamily="50" charset="-128"/>
                <a:cs typeface="Segoe UI" pitchFamily="34" charset="0"/>
              </a:rPr>
              <a:t>20,000</a:t>
            </a:r>
            <a:r>
              <a:rPr lang="ja-JP" altLang="en-US" b="1" spc="-50" dirty="0">
                <a:solidFill>
                  <a:srgbClr val="C00000"/>
                </a:solidFill>
                <a:latin typeface="メイリオ" panose="020B0604030504040204" pitchFamily="50" charset="-128"/>
                <a:ea typeface="メイリオ" panose="020B0604030504040204" pitchFamily="50" charset="-128"/>
                <a:cs typeface="Segoe UI" pitchFamily="34" charset="0"/>
              </a:rPr>
              <a:t>社以上</a:t>
            </a:r>
            <a:r>
              <a:rPr lang="ja-JP" altLang="en-US" b="1" spc="-50" dirty="0">
                <a:solidFill>
                  <a:schemeClr val="tx1">
                    <a:lumMod val="75000"/>
                    <a:lumOff val="25000"/>
                  </a:schemeClr>
                </a:solidFill>
                <a:latin typeface="メイリオ" panose="020B0604030504040204" pitchFamily="50" charset="-128"/>
                <a:ea typeface="メイリオ" panose="020B0604030504040204" pitchFamily="50" charset="-128"/>
                <a:cs typeface="Segoe UI" pitchFamily="34" charset="0"/>
              </a:rPr>
              <a:t>が導入するエンドポイントマネージャーのオンプレミス版</a:t>
            </a:r>
            <a:endParaRPr lang="en-US" altLang="ja-JP" b="1" spc="-50" dirty="0">
              <a:solidFill>
                <a:schemeClr val="tx1">
                  <a:lumMod val="75000"/>
                  <a:lumOff val="25000"/>
                </a:schemeClr>
              </a:solidFill>
              <a:latin typeface="メイリオ" panose="020B0604030504040204" pitchFamily="50" charset="-128"/>
              <a:ea typeface="メイリオ" panose="020B0604030504040204" pitchFamily="50" charset="-128"/>
              <a:cs typeface="Segoe UI" pitchFamily="34" charset="0"/>
            </a:endParaRPr>
          </a:p>
          <a:p>
            <a:pPr defTabSz="914099">
              <a:lnSpc>
                <a:spcPct val="150000"/>
              </a:lnSpc>
            </a:pPr>
            <a:r>
              <a:rPr lang="ja-JP" altLang="en-US"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情報漏洩対策から標的型攻撃対策までセキュリティ強化を支援します！</a:t>
            </a:r>
            <a:endParaRPr lang="en-US" altLang="ja-JP"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図 4">
            <a:extLst>
              <a:ext uri="{FF2B5EF4-FFF2-40B4-BE49-F238E27FC236}">
                <a16:creationId xmlns:a16="http://schemas.microsoft.com/office/drawing/2014/main" id="{CA9FD256-13F9-DAD0-7B49-8BF2DB7A4A4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3194" y="849099"/>
            <a:ext cx="4570786" cy="319955"/>
          </a:xfrm>
          <a:prstGeom prst="rect">
            <a:avLst/>
          </a:prstGeom>
        </p:spPr>
      </p:pic>
    </p:spTree>
    <p:extLst>
      <p:ext uri="{BB962C8B-B14F-4D97-AF65-F5344CB8AC3E}">
        <p14:creationId xmlns:p14="http://schemas.microsoft.com/office/powerpoint/2010/main" val="2574923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1">
            <a:extLst>
              <a:ext uri="{FF2B5EF4-FFF2-40B4-BE49-F238E27FC236}">
                <a16:creationId xmlns:a16="http://schemas.microsoft.com/office/drawing/2014/main" id="{76D625AA-583D-4064-BB17-9A19B65F9C29}"/>
              </a:ext>
            </a:extLst>
          </p:cNvPr>
          <p:cNvSpPr txBox="1"/>
          <p:nvPr/>
        </p:nvSpPr>
        <p:spPr>
          <a:xfrm>
            <a:off x="130273" y="8629573"/>
            <a:ext cx="2646878" cy="338554"/>
          </a:xfrm>
          <a:prstGeom prst="rect">
            <a:avLst/>
          </a:prstGeom>
          <a:noFill/>
        </p:spPr>
        <p:txBody>
          <a:bodyPr wrap="none" rtlCol="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r>
              <a:rPr kumimoji="1" lang="ja-JP" altLang="en-US"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エムオーテックス株式会社</a:t>
            </a:r>
          </a:p>
        </p:txBody>
      </p:sp>
      <p:sp>
        <p:nvSpPr>
          <p:cNvPr id="46" name="テキスト ボックス 51">
            <a:extLst>
              <a:ext uri="{FF2B5EF4-FFF2-40B4-BE49-F238E27FC236}">
                <a16:creationId xmlns:a16="http://schemas.microsoft.com/office/drawing/2014/main" id="{8A88AAE7-4376-4251-A895-EF06316F6E21}"/>
              </a:ext>
            </a:extLst>
          </p:cNvPr>
          <p:cNvSpPr txBox="1"/>
          <p:nvPr/>
        </p:nvSpPr>
        <p:spPr>
          <a:xfrm>
            <a:off x="2640555" y="8706113"/>
            <a:ext cx="1518364" cy="215444"/>
          </a:xfrm>
          <a:prstGeom prst="rect">
            <a:avLst/>
          </a:prstGeom>
          <a:noFill/>
        </p:spPr>
        <p:txBody>
          <a:bodyPr wrap="none" rtlCol="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algn="l"/>
            <a:r>
              <a:rPr kumimoji="1" lang="ja-JP" altLang="en-US" sz="8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●お問い合わせ窓口：営業部</a:t>
            </a:r>
          </a:p>
        </p:txBody>
      </p:sp>
      <p:sp>
        <p:nvSpPr>
          <p:cNvPr id="48" name="正方形/長方形 47">
            <a:extLst>
              <a:ext uri="{FF2B5EF4-FFF2-40B4-BE49-F238E27FC236}">
                <a16:creationId xmlns:a16="http://schemas.microsoft.com/office/drawing/2014/main" id="{DAC5ACF8-8835-4295-B9F0-000B2FF479C3}"/>
              </a:ext>
            </a:extLst>
          </p:cNvPr>
          <p:cNvSpPr/>
          <p:nvPr/>
        </p:nvSpPr>
        <p:spPr>
          <a:xfrm>
            <a:off x="114862" y="8923631"/>
            <a:ext cx="4509047" cy="861774"/>
          </a:xfrm>
          <a:prstGeom prst="rect">
            <a:avLst/>
          </a:prstGeom>
        </p:spPr>
        <p:txBody>
          <a:bodyPr wrap="square">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algn="l">
              <a:lnSpc>
                <a:spcPts val="1200"/>
              </a:lnSpc>
            </a:pP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大　阪</a:t>
            </a: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532-0011 </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大阪市淀川区西中島</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5-12-12</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エムオーテックス新大阪ビル</a:t>
            </a:r>
            <a:endPar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ts val="1200"/>
              </a:lnSpc>
            </a:pP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東　京</a:t>
            </a: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108-0075</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東京都港区港南</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1-2-70</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品川シーズンテラス</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5F</a:t>
            </a:r>
          </a:p>
          <a:p>
            <a:pPr algn="l">
              <a:lnSpc>
                <a:spcPts val="1200"/>
              </a:lnSpc>
            </a:pP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名古屋</a:t>
            </a: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460-0003 </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名古屋市中区錦</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1-11-11</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名古屋インターシティ</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3F</a:t>
            </a:r>
          </a:p>
          <a:p>
            <a:pPr algn="l">
              <a:lnSpc>
                <a:spcPts val="1200"/>
              </a:lnSpc>
            </a:pP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九　州</a:t>
            </a:r>
            <a:r>
              <a:rPr lang="en-US" altLang="ja-JP" sz="800" b="1">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812-0011</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福岡市博多区博多駅前</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1-15-20</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NMF</a:t>
            </a:r>
            <a:r>
              <a:rPr lang="ja-JP" altLang="en-US"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博多駅前ビル</a:t>
            </a:r>
            <a:r>
              <a:rPr lang="en-US" altLang="ja-JP" sz="8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2F</a:t>
            </a:r>
          </a:p>
          <a:p>
            <a:pPr algn="l">
              <a:lnSpc>
                <a:spcPts val="1200"/>
              </a:lnSpc>
            </a:pPr>
            <a:r>
              <a:rPr lang="en-US" altLang="ja-JP" sz="8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06-6308-8980</a:t>
            </a:r>
            <a:r>
              <a:rPr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大阪・九州</a:t>
            </a:r>
            <a:r>
              <a:rPr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03-5460-1371</a:t>
            </a:r>
            <a:r>
              <a:rPr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a:t>
            </a:r>
            <a:r>
              <a:rPr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052-253-7346</a:t>
            </a:r>
            <a:r>
              <a:rPr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名古屋</a:t>
            </a:r>
            <a:r>
              <a:rPr lang="en-US" altLang="ja-JP" sz="6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49" name="四角形: 角を丸くする 48">
            <a:extLst>
              <a:ext uri="{FF2B5EF4-FFF2-40B4-BE49-F238E27FC236}">
                <a16:creationId xmlns:a16="http://schemas.microsoft.com/office/drawing/2014/main" id="{7596AC5B-B294-4182-BD5D-E0793C0A0446}"/>
              </a:ext>
            </a:extLst>
          </p:cNvPr>
          <p:cNvSpPr/>
          <p:nvPr/>
        </p:nvSpPr>
        <p:spPr>
          <a:xfrm>
            <a:off x="4158919" y="8604258"/>
            <a:ext cx="2584218" cy="1134631"/>
          </a:xfrm>
          <a:prstGeom prst="roundRect">
            <a:avLst>
              <a:gd name="adj" fmla="val 729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algn="ctr" rtl="0" fontAlgn="base">
              <a:spcBef>
                <a:spcPct val="0"/>
              </a:spcBef>
              <a:spcAft>
                <a:spcPct val="0"/>
              </a:spcAft>
              <a:defRPr kumimoji="1" sz="1600" kern="1200">
                <a:solidFill>
                  <a:schemeClr val="lt1"/>
                </a:solidFill>
                <a:latin typeface="+mn-lt"/>
                <a:ea typeface="+mn-ea"/>
                <a:cs typeface="+mn-cs"/>
              </a:defRPr>
            </a:lvl1pPr>
            <a:lvl2pPr marL="457200" algn="ctr" rtl="0" fontAlgn="base">
              <a:spcBef>
                <a:spcPct val="0"/>
              </a:spcBef>
              <a:spcAft>
                <a:spcPct val="0"/>
              </a:spcAft>
              <a:defRPr kumimoji="1" sz="1600" kern="1200">
                <a:solidFill>
                  <a:schemeClr val="lt1"/>
                </a:solidFill>
                <a:latin typeface="+mn-lt"/>
                <a:ea typeface="+mn-ea"/>
                <a:cs typeface="+mn-cs"/>
              </a:defRPr>
            </a:lvl2pPr>
            <a:lvl3pPr marL="914400" algn="ctr" rtl="0" fontAlgn="base">
              <a:spcBef>
                <a:spcPct val="0"/>
              </a:spcBef>
              <a:spcAft>
                <a:spcPct val="0"/>
              </a:spcAft>
              <a:defRPr kumimoji="1" sz="1600" kern="1200">
                <a:solidFill>
                  <a:schemeClr val="lt1"/>
                </a:solidFill>
                <a:latin typeface="+mn-lt"/>
                <a:ea typeface="+mn-ea"/>
                <a:cs typeface="+mn-cs"/>
              </a:defRPr>
            </a:lvl3pPr>
            <a:lvl4pPr marL="1371600" algn="ctr" rtl="0" fontAlgn="base">
              <a:spcBef>
                <a:spcPct val="0"/>
              </a:spcBef>
              <a:spcAft>
                <a:spcPct val="0"/>
              </a:spcAft>
              <a:defRPr kumimoji="1" sz="1600" kern="1200">
                <a:solidFill>
                  <a:schemeClr val="lt1"/>
                </a:solidFill>
                <a:latin typeface="+mn-lt"/>
                <a:ea typeface="+mn-ea"/>
                <a:cs typeface="+mn-cs"/>
              </a:defRPr>
            </a:lvl4pPr>
            <a:lvl5pPr marL="1828800" algn="ctr" rtl="0" fontAlgn="base">
              <a:spcBef>
                <a:spcPct val="0"/>
              </a:spcBef>
              <a:spcAft>
                <a:spcPct val="0"/>
              </a:spcAft>
              <a:defRPr kumimoji="1" sz="1600" kern="1200">
                <a:solidFill>
                  <a:schemeClr val="lt1"/>
                </a:solidFill>
                <a:latin typeface="+mn-lt"/>
                <a:ea typeface="+mn-ea"/>
                <a:cs typeface="+mn-cs"/>
              </a:defRPr>
            </a:lvl5pPr>
            <a:lvl6pPr marL="2286000" algn="l" defTabSz="914400" rtl="0" eaLnBrk="1" latinLnBrk="0" hangingPunct="1">
              <a:defRPr kumimoji="1" sz="1600" kern="1200">
                <a:solidFill>
                  <a:schemeClr val="lt1"/>
                </a:solidFill>
                <a:latin typeface="+mn-lt"/>
                <a:ea typeface="+mn-ea"/>
                <a:cs typeface="+mn-cs"/>
              </a:defRPr>
            </a:lvl6pPr>
            <a:lvl7pPr marL="2743200" algn="l" defTabSz="914400" rtl="0" eaLnBrk="1" latinLnBrk="0" hangingPunct="1">
              <a:defRPr kumimoji="1" sz="1600" kern="1200">
                <a:solidFill>
                  <a:schemeClr val="lt1"/>
                </a:solidFill>
                <a:latin typeface="+mn-lt"/>
                <a:ea typeface="+mn-ea"/>
                <a:cs typeface="+mn-cs"/>
              </a:defRPr>
            </a:lvl7pPr>
            <a:lvl8pPr marL="3200400" algn="l" defTabSz="914400" rtl="0" eaLnBrk="1" latinLnBrk="0" hangingPunct="1">
              <a:defRPr kumimoji="1" sz="1600" kern="1200">
                <a:solidFill>
                  <a:schemeClr val="lt1"/>
                </a:solidFill>
                <a:latin typeface="+mn-lt"/>
                <a:ea typeface="+mn-ea"/>
                <a:cs typeface="+mn-cs"/>
              </a:defRPr>
            </a:lvl8pPr>
            <a:lvl9pPr marL="3657600" algn="l" defTabSz="914400" rtl="0" eaLnBrk="1" latinLnBrk="0" hangingPunct="1">
              <a:defRPr kumimoji="1" sz="1600" kern="1200">
                <a:solidFill>
                  <a:schemeClr val="lt1"/>
                </a:solidFill>
                <a:latin typeface="+mn-lt"/>
                <a:ea typeface="+mn-ea"/>
                <a:cs typeface="+mn-cs"/>
              </a:defRPr>
            </a:lvl9pPr>
          </a:lstStyle>
          <a:p>
            <a:endParaRPr lang="ja-JP" altLang="en-US"/>
          </a:p>
        </p:txBody>
      </p:sp>
      <p:sp>
        <p:nvSpPr>
          <p:cNvPr id="51" name="テキスト ボックス 50">
            <a:extLst>
              <a:ext uri="{FF2B5EF4-FFF2-40B4-BE49-F238E27FC236}">
                <a16:creationId xmlns:a16="http://schemas.microsoft.com/office/drawing/2014/main" id="{3C667DA5-DF39-4A6A-AF4B-8CE7690B1501}"/>
              </a:ext>
            </a:extLst>
          </p:cNvPr>
          <p:cNvSpPr txBox="1"/>
          <p:nvPr/>
        </p:nvSpPr>
        <p:spPr>
          <a:xfrm>
            <a:off x="4177255" y="8668187"/>
            <a:ext cx="902811" cy="200055"/>
          </a:xfrm>
          <a:prstGeom prst="rect">
            <a:avLst/>
          </a:prstGeom>
          <a:noFill/>
        </p:spPr>
        <p:txBody>
          <a:bodyPr wrap="none" rtlCol="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algn="l"/>
            <a:r>
              <a:rPr kumimoji="1" lang="ja-JP" altLang="en-US" sz="7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●お問い合わせ先</a:t>
            </a:r>
          </a:p>
        </p:txBody>
      </p:sp>
      <p:sp>
        <p:nvSpPr>
          <p:cNvPr id="53" name="正方形/長方形 52">
            <a:extLst>
              <a:ext uri="{FF2B5EF4-FFF2-40B4-BE49-F238E27FC236}">
                <a16:creationId xmlns:a16="http://schemas.microsoft.com/office/drawing/2014/main" id="{BA863676-9F78-4EDB-8889-29E96E67CB8D}"/>
              </a:ext>
            </a:extLst>
          </p:cNvPr>
          <p:cNvSpPr/>
          <p:nvPr/>
        </p:nvSpPr>
        <p:spPr>
          <a:xfrm>
            <a:off x="243689" y="902879"/>
            <a:ext cx="6466028" cy="253916"/>
          </a:xfrm>
          <a:prstGeom prst="rect">
            <a:avLst/>
          </a:prstGeom>
        </p:spPr>
        <p:txBody>
          <a:bodyPr wrap="square">
            <a:spAutoFit/>
          </a:bodyPr>
          <a:lstStyle/>
          <a:p>
            <a:pPr algn="l"/>
            <a:r>
              <a:rPr lang="ja-JP" altLang="en-US" sz="105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エンドポイントマネージャー オンプレミス版</a:t>
            </a:r>
            <a:r>
              <a:rPr lang="en-US" altLang="ja-JP" sz="105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は導入目的に合わせて、必要な機能を選択できます！</a:t>
            </a:r>
            <a:endParaRPr lang="en-US" altLang="ja-JP" sz="1050" b="1"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9" name="正方形/長方形 68">
            <a:extLst>
              <a:ext uri="{FF2B5EF4-FFF2-40B4-BE49-F238E27FC236}">
                <a16:creationId xmlns:a16="http://schemas.microsoft.com/office/drawing/2014/main" id="{53813519-9160-4B84-A064-18A60AF071CA}"/>
              </a:ext>
            </a:extLst>
          </p:cNvPr>
          <p:cNvSpPr/>
          <p:nvPr/>
        </p:nvSpPr>
        <p:spPr>
          <a:xfrm>
            <a:off x="-154861" y="258276"/>
            <a:ext cx="3870422" cy="261610"/>
          </a:xfrm>
          <a:prstGeom prst="rect">
            <a:avLst/>
          </a:prstGeom>
        </p:spPr>
        <p:txBody>
          <a:bodyPr wrap="square" anchor="ctr">
            <a:spAutoFit/>
          </a:bodyPr>
          <a:lstStyle/>
          <a:p>
            <a:r>
              <a:rPr lang="ja-JP" altLang="en-US" sz="11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統合型エンドポイント管理ソリューション</a:t>
            </a:r>
            <a:endParaRPr lang="en-US" altLang="ja-JP" sz="1100" b="1">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テキスト ボックス 76">
            <a:extLst>
              <a:ext uri="{FF2B5EF4-FFF2-40B4-BE49-F238E27FC236}">
                <a16:creationId xmlns:a16="http://schemas.microsoft.com/office/drawing/2014/main" id="{D214F1BB-E0BE-498D-B3EC-40137665C3BC}"/>
              </a:ext>
            </a:extLst>
          </p:cNvPr>
          <p:cNvSpPr txBox="1"/>
          <p:nvPr/>
        </p:nvSpPr>
        <p:spPr>
          <a:xfrm>
            <a:off x="3183239" y="4709656"/>
            <a:ext cx="3477234" cy="246221"/>
          </a:xfrm>
          <a:prstGeom prst="rect">
            <a:avLst/>
          </a:prstGeom>
          <a:noFill/>
        </p:spPr>
        <p:txBody>
          <a:bodyPr wrap="none" rtlCol="0">
            <a:spAutoFit/>
          </a:bodyPr>
          <a:lstStyle/>
          <a:p>
            <a:pPr algn="l" defTabSz="781903">
              <a:defRPr/>
            </a:pPr>
            <a:r>
              <a:rPr kumimoji="0" lang="en-US" altLang="ja-JP" sz="500" kern="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※Microsoft Defender </a:t>
            </a:r>
            <a:r>
              <a:rPr kumimoji="0" lang="ja-JP" altLang="en-US" sz="500" kern="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連携機能は次のいずれかのライセンスを保有されいている場合に使用可能です。</a:t>
            </a:r>
            <a:endParaRPr kumimoji="0" lang="en-US" altLang="ja-JP" sz="500" kern="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781903">
              <a:defRPr/>
            </a:pPr>
            <a:r>
              <a:rPr kumimoji="0" lang="ja-JP" altLang="en-US" sz="500" kern="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500" kern="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IT</a:t>
            </a:r>
            <a:r>
              <a:rPr kumimoji="0" lang="ja-JP" altLang="en-US" sz="500" kern="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資産管理・操作ログ管理・</a:t>
            </a:r>
            <a:r>
              <a:rPr kumimoji="0" lang="en-US" altLang="ja-JP" sz="500" kern="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Web</a:t>
            </a:r>
            <a:r>
              <a:rPr kumimoji="0" lang="ja-JP" altLang="en-US" sz="500" kern="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アクセス管理・デバイス制御・アプリ</a:t>
            </a:r>
            <a:r>
              <a:rPr kumimoji="0" lang="en-US" altLang="ja-JP" sz="500" kern="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ID</a:t>
            </a:r>
            <a:r>
              <a:rPr kumimoji="0" lang="ja-JP" altLang="en-US" sz="500" kern="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監査・メール管理・マルウェア対策）</a:t>
            </a:r>
            <a:endParaRPr kumimoji="0" lang="en-US" altLang="ja-JP" sz="500" kern="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加算記号 80">
            <a:extLst>
              <a:ext uri="{FF2B5EF4-FFF2-40B4-BE49-F238E27FC236}">
                <a16:creationId xmlns:a16="http://schemas.microsoft.com/office/drawing/2014/main" id="{2A0F4301-40C5-4F20-9B7E-CD3C4DD3EDEA}"/>
              </a:ext>
            </a:extLst>
          </p:cNvPr>
          <p:cNvSpPr>
            <a:spLocks noChangeAspect="1"/>
          </p:cNvSpPr>
          <p:nvPr/>
        </p:nvSpPr>
        <p:spPr>
          <a:xfrm>
            <a:off x="1222484" y="4359658"/>
            <a:ext cx="263478" cy="289800"/>
          </a:xfrm>
          <a:prstGeom prst="mathPlus">
            <a:avLst>
              <a:gd name="adj1" fmla="val 8893"/>
            </a:avLst>
          </a:prstGeom>
          <a:solidFill>
            <a:srgbClr val="000000">
              <a:alpha val="69804"/>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781903">
              <a:defRPr/>
            </a:pPr>
            <a:endParaRPr kumimoji="0" lang="ja-JP" altLang="en-US" sz="1600" kern="0">
              <a:solidFill>
                <a:sysClr val="windowText" lastClr="000000"/>
              </a:solidFill>
            </a:endParaRPr>
          </a:p>
        </p:txBody>
      </p:sp>
      <p:sp>
        <p:nvSpPr>
          <p:cNvPr id="22" name="正方形/長方形 21">
            <a:extLst>
              <a:ext uri="{FF2B5EF4-FFF2-40B4-BE49-F238E27FC236}">
                <a16:creationId xmlns:a16="http://schemas.microsoft.com/office/drawing/2014/main" id="{FA097B9F-3F76-4B42-AD65-0B210B549591}"/>
              </a:ext>
            </a:extLst>
          </p:cNvPr>
          <p:cNvSpPr/>
          <p:nvPr/>
        </p:nvSpPr>
        <p:spPr bwMode="auto">
          <a:xfrm>
            <a:off x="289180" y="1597815"/>
            <a:ext cx="1005188" cy="828000"/>
          </a:xfrm>
          <a:prstGeom prst="rect">
            <a:avLst/>
          </a:prstGeom>
          <a:solidFill>
            <a:schemeClr val="bg1">
              <a:lumMod val="85000"/>
            </a:schemeClr>
          </a:solidFill>
          <a:ln w="12700">
            <a:solidFill>
              <a:schemeClr val="bg1">
                <a:lumMod val="85000"/>
              </a:schemeClr>
            </a:solidFill>
            <a:miter lim="800000"/>
            <a:headEnd/>
            <a:tailEnd/>
          </a:ln>
        </p:spPr>
        <p:txBody>
          <a:bodyPr wrap="none" anchor="ctr"/>
          <a:lstStyle/>
          <a:p>
            <a:pPr algn="ctr" defTabSz="781903">
              <a:lnSpc>
                <a:spcPct val="105000"/>
              </a:lnSpc>
              <a:defRPr/>
            </a:pPr>
            <a:r>
              <a:rPr kumimoji="0" lang="ja-JP" altLang="en-US" sz="6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マネージャー</a:t>
            </a:r>
            <a:endParaRPr kumimoji="0" lang="en-US" altLang="ja-JP" sz="6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781903">
              <a:lnSpc>
                <a:spcPct val="105000"/>
              </a:lnSpc>
              <a:defRPr/>
            </a:pPr>
            <a:r>
              <a:rPr kumimoji="0" lang="ja-JP" altLang="en-US" sz="6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ライセンス</a:t>
            </a:r>
          </a:p>
        </p:txBody>
      </p:sp>
      <p:sp>
        <p:nvSpPr>
          <p:cNvPr id="23" name="正方形/長方形 22">
            <a:extLst>
              <a:ext uri="{FF2B5EF4-FFF2-40B4-BE49-F238E27FC236}">
                <a16:creationId xmlns:a16="http://schemas.microsoft.com/office/drawing/2014/main" id="{093320E6-19E1-46D9-AB96-586D8E53577C}"/>
              </a:ext>
            </a:extLst>
          </p:cNvPr>
          <p:cNvSpPr/>
          <p:nvPr/>
        </p:nvSpPr>
        <p:spPr bwMode="auto">
          <a:xfrm>
            <a:off x="289180" y="1306979"/>
            <a:ext cx="1005188" cy="267086"/>
          </a:xfrm>
          <a:prstGeom prst="rect">
            <a:avLst/>
          </a:prstGeom>
          <a:solidFill>
            <a:schemeClr val="tx1">
              <a:lumMod val="65000"/>
              <a:lumOff val="35000"/>
            </a:schemeClr>
          </a:solidFill>
          <a:ln w="635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パッケージ</a:t>
            </a:r>
          </a:p>
        </p:txBody>
      </p:sp>
      <p:sp>
        <p:nvSpPr>
          <p:cNvPr id="24" name="正方形/長方形 23">
            <a:extLst>
              <a:ext uri="{FF2B5EF4-FFF2-40B4-BE49-F238E27FC236}">
                <a16:creationId xmlns:a16="http://schemas.microsoft.com/office/drawing/2014/main" id="{22A50FF7-897A-4AE6-8D0B-E2ABB1BDD907}"/>
              </a:ext>
            </a:extLst>
          </p:cNvPr>
          <p:cNvSpPr/>
          <p:nvPr/>
        </p:nvSpPr>
        <p:spPr bwMode="auto">
          <a:xfrm>
            <a:off x="1334962" y="1310224"/>
            <a:ext cx="1305594" cy="263206"/>
          </a:xfrm>
          <a:prstGeom prst="rect">
            <a:avLst/>
          </a:prstGeom>
          <a:solidFill>
            <a:schemeClr val="tx1">
              <a:lumMod val="65000"/>
              <a:lumOff val="35000"/>
            </a:schemeClr>
          </a:solidFill>
          <a:ln w="635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機能</a:t>
            </a:r>
          </a:p>
        </p:txBody>
      </p:sp>
      <p:sp>
        <p:nvSpPr>
          <p:cNvPr id="25" name="正方形/長方形 24">
            <a:extLst>
              <a:ext uri="{FF2B5EF4-FFF2-40B4-BE49-F238E27FC236}">
                <a16:creationId xmlns:a16="http://schemas.microsoft.com/office/drawing/2014/main" id="{2641AA35-7258-443B-A34E-21BF3D11EC87}"/>
              </a:ext>
            </a:extLst>
          </p:cNvPr>
          <p:cNvSpPr/>
          <p:nvPr/>
        </p:nvSpPr>
        <p:spPr bwMode="auto">
          <a:xfrm>
            <a:off x="1334962" y="1617721"/>
            <a:ext cx="1305594" cy="246221"/>
          </a:xfrm>
          <a:prstGeom prst="rect">
            <a:avLst/>
          </a:prstGeom>
          <a:solidFill>
            <a:schemeClr val="accent5">
              <a:lumMod val="20000"/>
              <a:lumOff val="8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レポート・ダッシュボード</a:t>
            </a:r>
          </a:p>
        </p:txBody>
      </p:sp>
      <p:sp>
        <p:nvSpPr>
          <p:cNvPr id="26" name="正方形/長方形 25">
            <a:extLst>
              <a:ext uri="{FF2B5EF4-FFF2-40B4-BE49-F238E27FC236}">
                <a16:creationId xmlns:a16="http://schemas.microsoft.com/office/drawing/2014/main" id="{A0417E6C-2DB8-4C89-9593-6F069FBF17C6}"/>
              </a:ext>
            </a:extLst>
          </p:cNvPr>
          <p:cNvSpPr/>
          <p:nvPr/>
        </p:nvSpPr>
        <p:spPr bwMode="auto">
          <a:xfrm>
            <a:off x="1334961" y="1901320"/>
            <a:ext cx="1305595" cy="246221"/>
          </a:xfrm>
          <a:prstGeom prst="rect">
            <a:avLst/>
          </a:prstGeom>
          <a:solidFill>
            <a:schemeClr val="accent5">
              <a:lumMod val="20000"/>
              <a:lumOff val="8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ダッシュボード</a:t>
            </a:r>
            <a:endParaRPr kumimoji="0" lang="ja-JP" altLang="en-US" sz="8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a:extLst>
              <a:ext uri="{FF2B5EF4-FFF2-40B4-BE49-F238E27FC236}">
                <a16:creationId xmlns:a16="http://schemas.microsoft.com/office/drawing/2014/main" id="{3E56EE2A-5729-4257-A367-1BED24A641EE}"/>
              </a:ext>
            </a:extLst>
          </p:cNvPr>
          <p:cNvSpPr/>
          <p:nvPr/>
        </p:nvSpPr>
        <p:spPr bwMode="auto">
          <a:xfrm>
            <a:off x="1334961" y="2186967"/>
            <a:ext cx="1305596" cy="238848"/>
          </a:xfrm>
          <a:prstGeom prst="rect">
            <a:avLst/>
          </a:prstGeom>
          <a:solidFill>
            <a:schemeClr val="accent5">
              <a:lumMod val="20000"/>
              <a:lumOff val="8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アラーム管理</a:t>
            </a:r>
          </a:p>
        </p:txBody>
      </p:sp>
      <p:sp>
        <p:nvSpPr>
          <p:cNvPr id="28" name="加算記号 27">
            <a:extLst>
              <a:ext uri="{FF2B5EF4-FFF2-40B4-BE49-F238E27FC236}">
                <a16:creationId xmlns:a16="http://schemas.microsoft.com/office/drawing/2014/main" id="{E6772A18-0378-4831-92E0-D952FBBC84E1}"/>
              </a:ext>
            </a:extLst>
          </p:cNvPr>
          <p:cNvSpPr>
            <a:spLocks noChangeAspect="1"/>
          </p:cNvSpPr>
          <p:nvPr/>
        </p:nvSpPr>
        <p:spPr>
          <a:xfrm>
            <a:off x="2759978" y="1709324"/>
            <a:ext cx="263808" cy="290163"/>
          </a:xfrm>
          <a:prstGeom prst="mathPlus">
            <a:avLst>
              <a:gd name="adj1" fmla="val 8893"/>
            </a:avLst>
          </a:prstGeom>
          <a:solidFill>
            <a:srgbClr val="000000">
              <a:alpha val="69804"/>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781903">
              <a:defRPr/>
            </a:pPr>
            <a:endParaRPr kumimoji="0" lang="ja-JP" altLang="en-US" sz="1050" kern="0">
              <a:solidFill>
                <a:sysClr val="windowText" lastClr="000000"/>
              </a:solidFill>
              <a:latin typeface="メイリオ" panose="020B0604030504040204" pitchFamily="50" charset="-128"/>
              <a:ea typeface="メイリオ" panose="020B0604030504040204" pitchFamily="50" charset="-128"/>
            </a:endParaRPr>
          </a:p>
        </p:txBody>
      </p:sp>
      <p:sp>
        <p:nvSpPr>
          <p:cNvPr id="29" name="正方形/長方形 28">
            <a:extLst>
              <a:ext uri="{FF2B5EF4-FFF2-40B4-BE49-F238E27FC236}">
                <a16:creationId xmlns:a16="http://schemas.microsoft.com/office/drawing/2014/main" id="{F38D7FFD-13C8-4CBC-B818-A2CA6BBC7762}"/>
              </a:ext>
            </a:extLst>
          </p:cNvPr>
          <p:cNvSpPr/>
          <p:nvPr/>
        </p:nvSpPr>
        <p:spPr bwMode="auto">
          <a:xfrm>
            <a:off x="3142878" y="1287739"/>
            <a:ext cx="774857" cy="234219"/>
          </a:xfrm>
          <a:prstGeom prst="rect">
            <a:avLst/>
          </a:prstGeom>
          <a:solidFill>
            <a:schemeClr val="tx1">
              <a:lumMod val="65000"/>
              <a:lumOff val="35000"/>
            </a:schemeClr>
          </a:solidFill>
          <a:ln w="635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パッケージ</a:t>
            </a:r>
          </a:p>
        </p:txBody>
      </p:sp>
      <p:sp>
        <p:nvSpPr>
          <p:cNvPr id="30" name="正方形/長方形 29">
            <a:extLst>
              <a:ext uri="{FF2B5EF4-FFF2-40B4-BE49-F238E27FC236}">
                <a16:creationId xmlns:a16="http://schemas.microsoft.com/office/drawing/2014/main" id="{547B3905-9A9A-438A-82DA-65B289C3F0AA}"/>
              </a:ext>
            </a:extLst>
          </p:cNvPr>
          <p:cNvSpPr/>
          <p:nvPr/>
        </p:nvSpPr>
        <p:spPr bwMode="auto">
          <a:xfrm>
            <a:off x="3972217" y="1304603"/>
            <a:ext cx="2596603" cy="217356"/>
          </a:xfrm>
          <a:prstGeom prst="rect">
            <a:avLst/>
          </a:prstGeom>
          <a:solidFill>
            <a:schemeClr val="tx1">
              <a:lumMod val="65000"/>
              <a:lumOff val="35000"/>
            </a:schemeClr>
          </a:solidFill>
          <a:ln w="635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機能</a:t>
            </a:r>
          </a:p>
        </p:txBody>
      </p:sp>
      <p:sp>
        <p:nvSpPr>
          <p:cNvPr id="31" name="正方形/長方形 30">
            <a:extLst>
              <a:ext uri="{FF2B5EF4-FFF2-40B4-BE49-F238E27FC236}">
                <a16:creationId xmlns:a16="http://schemas.microsoft.com/office/drawing/2014/main" id="{CE8B9E7F-29FD-4930-BDC5-00E5D394D322}"/>
              </a:ext>
            </a:extLst>
          </p:cNvPr>
          <p:cNvSpPr/>
          <p:nvPr/>
        </p:nvSpPr>
        <p:spPr bwMode="auto">
          <a:xfrm>
            <a:off x="3147079" y="1579418"/>
            <a:ext cx="226518" cy="580539"/>
          </a:xfrm>
          <a:prstGeom prst="rect">
            <a:avLst/>
          </a:prstGeom>
          <a:solidFill>
            <a:schemeClr val="accent3">
              <a:lumMod val="50000"/>
            </a:schemeClr>
          </a:solidFill>
          <a:ln w="12700">
            <a:solidFill>
              <a:schemeClr val="accent3">
                <a:lumMod val="50000"/>
              </a:schemeClr>
            </a:solidFill>
            <a:miter lim="800000"/>
            <a:headEnd/>
            <a:tailEnd/>
          </a:ln>
        </p:spPr>
        <p:txBody>
          <a:bodyPr vert="eaVert" wrap="none" anchor="ctr"/>
          <a:lstStyle/>
          <a:p>
            <a:pPr algn="ctr" defTabSz="781903">
              <a:lnSpc>
                <a:spcPct val="105000"/>
              </a:lnSpc>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標準パック</a:t>
            </a:r>
            <a:endParaRPr kumimoji="0" lang="en-US" altLang="ja-JP"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a:extLst>
              <a:ext uri="{FF2B5EF4-FFF2-40B4-BE49-F238E27FC236}">
                <a16:creationId xmlns:a16="http://schemas.microsoft.com/office/drawing/2014/main" id="{63DF4CF6-6C92-4A7C-A58A-D8EE81C3FA35}"/>
              </a:ext>
            </a:extLst>
          </p:cNvPr>
          <p:cNvSpPr/>
          <p:nvPr/>
        </p:nvSpPr>
        <p:spPr bwMode="auto">
          <a:xfrm>
            <a:off x="3414028" y="1585624"/>
            <a:ext cx="229522" cy="1136378"/>
          </a:xfrm>
          <a:prstGeom prst="rect">
            <a:avLst/>
          </a:prstGeom>
          <a:solidFill>
            <a:schemeClr val="bg2">
              <a:lumMod val="50000"/>
            </a:schemeClr>
          </a:solidFill>
          <a:ln w="12700">
            <a:solidFill>
              <a:schemeClr val="bg2">
                <a:lumMod val="50000"/>
              </a:schemeClr>
            </a:solidFill>
            <a:miter lim="800000"/>
            <a:headEnd/>
            <a:tailEnd/>
          </a:ln>
        </p:spPr>
        <p:txBody>
          <a:bodyPr vert="eaVert" wrap="none" anchor="ctr"/>
          <a:lstStyle/>
          <a:p>
            <a:pPr algn="ctr" defTabSz="781903">
              <a:lnSpc>
                <a:spcPct val="105000"/>
              </a:lnSpc>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パック１０００</a:t>
            </a:r>
            <a:endParaRPr kumimoji="0" lang="en-US" altLang="ja-JP"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a:extLst>
              <a:ext uri="{FF2B5EF4-FFF2-40B4-BE49-F238E27FC236}">
                <a16:creationId xmlns:a16="http://schemas.microsoft.com/office/drawing/2014/main" id="{C0071FCA-246C-4E0B-A686-B5EB2AAB27B5}"/>
              </a:ext>
            </a:extLst>
          </p:cNvPr>
          <p:cNvSpPr/>
          <p:nvPr/>
        </p:nvSpPr>
        <p:spPr bwMode="auto">
          <a:xfrm>
            <a:off x="3683981" y="1585623"/>
            <a:ext cx="229522" cy="1710692"/>
          </a:xfrm>
          <a:prstGeom prst="rect">
            <a:avLst/>
          </a:prstGeom>
          <a:solidFill>
            <a:schemeClr val="accent5"/>
          </a:solidFill>
          <a:ln w="12700">
            <a:solidFill>
              <a:schemeClr val="accent5"/>
            </a:solidFill>
            <a:miter lim="800000"/>
            <a:headEnd/>
            <a:tailEnd/>
          </a:ln>
        </p:spPr>
        <p:txBody>
          <a:bodyPr vert="eaVert" wrap="none" anchor="ctr"/>
          <a:lstStyle/>
          <a:p>
            <a:pPr algn="ctr" defTabSz="781903">
              <a:lnSpc>
                <a:spcPct val="105000"/>
              </a:lnSpc>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プレミアムパック</a:t>
            </a:r>
            <a:endParaRPr kumimoji="0" lang="en-US" altLang="ja-JP"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a:extLst>
              <a:ext uri="{FF2B5EF4-FFF2-40B4-BE49-F238E27FC236}">
                <a16:creationId xmlns:a16="http://schemas.microsoft.com/office/drawing/2014/main" id="{C5A64DDD-6522-4A21-973B-AF0105A858E1}"/>
              </a:ext>
            </a:extLst>
          </p:cNvPr>
          <p:cNvSpPr/>
          <p:nvPr/>
        </p:nvSpPr>
        <p:spPr bwMode="auto">
          <a:xfrm>
            <a:off x="5080066" y="1593863"/>
            <a:ext cx="1479493" cy="246221"/>
          </a:xfrm>
          <a:prstGeom prst="rect">
            <a:avLst/>
          </a:prstGeom>
          <a:solidFill>
            <a:schemeClr val="accent5">
              <a:lumMod val="20000"/>
              <a:lumOff val="8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IT</a:t>
            </a: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資産管理</a:t>
            </a: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/SAM/</a:t>
            </a: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ファイル配布・パッチ適用</a:t>
            </a: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/Microsoft Defender</a:t>
            </a: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連携</a:t>
            </a:r>
          </a:p>
        </p:txBody>
      </p:sp>
      <p:sp>
        <p:nvSpPr>
          <p:cNvPr id="36" name="正方形/長方形 35">
            <a:extLst>
              <a:ext uri="{FF2B5EF4-FFF2-40B4-BE49-F238E27FC236}">
                <a16:creationId xmlns:a16="http://schemas.microsoft.com/office/drawing/2014/main" id="{784B8241-6E1E-4ACD-801D-BB4B672696C9}"/>
              </a:ext>
            </a:extLst>
          </p:cNvPr>
          <p:cNvSpPr/>
          <p:nvPr/>
        </p:nvSpPr>
        <p:spPr bwMode="auto">
          <a:xfrm>
            <a:off x="3986866" y="1599363"/>
            <a:ext cx="1034486" cy="252005"/>
          </a:xfrm>
          <a:prstGeom prst="rect">
            <a:avLst/>
          </a:prstGeom>
          <a:solidFill>
            <a:schemeClr val="accent3"/>
          </a:solidFill>
          <a:ln w="6350" cap="flat" cmpd="sng" algn="ctr">
            <a:solidFill>
              <a:schemeClr val="accent3"/>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en-US" altLang="ja-JP"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IT</a:t>
            </a: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資産管理</a:t>
            </a:r>
          </a:p>
        </p:txBody>
      </p:sp>
      <p:sp>
        <p:nvSpPr>
          <p:cNvPr id="38" name="正方形/長方形 37">
            <a:extLst>
              <a:ext uri="{FF2B5EF4-FFF2-40B4-BE49-F238E27FC236}">
                <a16:creationId xmlns:a16="http://schemas.microsoft.com/office/drawing/2014/main" id="{BFC419D0-960E-4F42-B1AA-E93E95032787}"/>
              </a:ext>
            </a:extLst>
          </p:cNvPr>
          <p:cNvSpPr/>
          <p:nvPr/>
        </p:nvSpPr>
        <p:spPr bwMode="auto">
          <a:xfrm>
            <a:off x="3980096" y="1887343"/>
            <a:ext cx="1034486" cy="252005"/>
          </a:xfrm>
          <a:prstGeom prst="rect">
            <a:avLst/>
          </a:prstGeom>
          <a:solidFill>
            <a:srgbClr val="00B050"/>
          </a:solidFill>
          <a:ln w="6350" cap="flat" cmpd="sng" algn="ctr">
            <a:solidFill>
              <a:srgbClr val="00B050"/>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操作ログ管理</a:t>
            </a:r>
          </a:p>
        </p:txBody>
      </p:sp>
      <p:sp>
        <p:nvSpPr>
          <p:cNvPr id="39" name="正方形/長方形 38">
            <a:extLst>
              <a:ext uri="{FF2B5EF4-FFF2-40B4-BE49-F238E27FC236}">
                <a16:creationId xmlns:a16="http://schemas.microsoft.com/office/drawing/2014/main" id="{7183B214-E18E-431B-BD1C-91EB2462527C}"/>
              </a:ext>
            </a:extLst>
          </p:cNvPr>
          <p:cNvSpPr/>
          <p:nvPr/>
        </p:nvSpPr>
        <p:spPr bwMode="auto">
          <a:xfrm>
            <a:off x="3972217" y="2172280"/>
            <a:ext cx="1034486" cy="252005"/>
          </a:xfrm>
          <a:prstGeom prst="rect">
            <a:avLst/>
          </a:prstGeom>
          <a:solidFill>
            <a:schemeClr val="accent6">
              <a:lumMod val="40000"/>
              <a:lumOff val="6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en-US" altLang="ja-JP"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Web</a:t>
            </a: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アクセス管理</a:t>
            </a:r>
          </a:p>
        </p:txBody>
      </p:sp>
      <p:sp>
        <p:nvSpPr>
          <p:cNvPr id="40" name="正方形/長方形 39">
            <a:extLst>
              <a:ext uri="{FF2B5EF4-FFF2-40B4-BE49-F238E27FC236}">
                <a16:creationId xmlns:a16="http://schemas.microsoft.com/office/drawing/2014/main" id="{C74451BF-5E21-45EB-B899-7ECE624002CF}"/>
              </a:ext>
            </a:extLst>
          </p:cNvPr>
          <p:cNvSpPr/>
          <p:nvPr/>
        </p:nvSpPr>
        <p:spPr bwMode="auto">
          <a:xfrm>
            <a:off x="3980096" y="2460008"/>
            <a:ext cx="1034486" cy="252005"/>
          </a:xfrm>
          <a:prstGeom prst="rect">
            <a:avLst/>
          </a:prstGeom>
          <a:solidFill>
            <a:schemeClr val="accent1">
              <a:lumMod val="75000"/>
            </a:schemeClr>
          </a:solidFill>
          <a:ln w="6350" cap="flat" cmpd="sng" algn="ctr">
            <a:solidFill>
              <a:schemeClr val="tx2">
                <a:lumMod val="60000"/>
                <a:lumOff val="4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デバイス制御</a:t>
            </a:r>
          </a:p>
        </p:txBody>
      </p:sp>
      <p:sp>
        <p:nvSpPr>
          <p:cNvPr id="41" name="正方形/長方形 40">
            <a:extLst>
              <a:ext uri="{FF2B5EF4-FFF2-40B4-BE49-F238E27FC236}">
                <a16:creationId xmlns:a16="http://schemas.microsoft.com/office/drawing/2014/main" id="{06D20BFA-8EC9-4D5D-9E4A-D387B88C3EB7}"/>
              </a:ext>
            </a:extLst>
          </p:cNvPr>
          <p:cNvSpPr/>
          <p:nvPr/>
        </p:nvSpPr>
        <p:spPr bwMode="auto">
          <a:xfrm>
            <a:off x="3972217" y="2744766"/>
            <a:ext cx="1034486" cy="252005"/>
          </a:xfrm>
          <a:prstGeom prst="rect">
            <a:avLst/>
          </a:prstGeom>
          <a:solidFill>
            <a:schemeClr val="bg1">
              <a:lumMod val="75000"/>
            </a:schemeClr>
          </a:solidFill>
          <a:ln w="6350" cap="flat" cmpd="sng" algn="ctr">
            <a:solidFill>
              <a:schemeClr val="bg1">
                <a:lumMod val="75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メール管理</a:t>
            </a:r>
          </a:p>
        </p:txBody>
      </p:sp>
      <p:sp>
        <p:nvSpPr>
          <p:cNvPr id="42" name="正方形/長方形 41">
            <a:extLst>
              <a:ext uri="{FF2B5EF4-FFF2-40B4-BE49-F238E27FC236}">
                <a16:creationId xmlns:a16="http://schemas.microsoft.com/office/drawing/2014/main" id="{03F5456B-04BA-45E0-834E-055FA1070ED5}"/>
              </a:ext>
            </a:extLst>
          </p:cNvPr>
          <p:cNvSpPr/>
          <p:nvPr/>
        </p:nvSpPr>
        <p:spPr bwMode="auto">
          <a:xfrm>
            <a:off x="3980096" y="3044309"/>
            <a:ext cx="1034486" cy="252005"/>
          </a:xfrm>
          <a:prstGeom prst="rect">
            <a:avLst/>
          </a:prstGeom>
          <a:solidFill>
            <a:schemeClr val="accent5">
              <a:lumMod val="75000"/>
            </a:schemeClr>
          </a:solidFill>
          <a:ln w="6350" cap="flat" cmpd="sng" algn="ctr">
            <a:solidFill>
              <a:schemeClr val="accent5">
                <a:lumMod val="75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アプリ</a:t>
            </a:r>
            <a:r>
              <a:rPr kumimoji="0" lang="en-US" altLang="ja-JP"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ID</a:t>
            </a: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監査</a:t>
            </a:r>
          </a:p>
        </p:txBody>
      </p:sp>
      <p:sp>
        <p:nvSpPr>
          <p:cNvPr id="43" name="正方形/長方形 42">
            <a:extLst>
              <a:ext uri="{FF2B5EF4-FFF2-40B4-BE49-F238E27FC236}">
                <a16:creationId xmlns:a16="http://schemas.microsoft.com/office/drawing/2014/main" id="{6C433364-E39B-41FE-A532-197592F2026C}"/>
              </a:ext>
            </a:extLst>
          </p:cNvPr>
          <p:cNvSpPr/>
          <p:nvPr/>
        </p:nvSpPr>
        <p:spPr bwMode="auto">
          <a:xfrm>
            <a:off x="3972217" y="3329067"/>
            <a:ext cx="1034486" cy="252005"/>
          </a:xfrm>
          <a:prstGeom prst="rect">
            <a:avLst/>
          </a:prstGeom>
          <a:solidFill>
            <a:srgbClr val="92D050"/>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マルウェア対策</a:t>
            </a:r>
          </a:p>
        </p:txBody>
      </p:sp>
      <p:sp>
        <p:nvSpPr>
          <p:cNvPr id="44" name="正方形/長方形 43">
            <a:extLst>
              <a:ext uri="{FF2B5EF4-FFF2-40B4-BE49-F238E27FC236}">
                <a16:creationId xmlns:a16="http://schemas.microsoft.com/office/drawing/2014/main" id="{EC5394B4-3301-4E46-9106-FA3CB2EE99F1}"/>
              </a:ext>
            </a:extLst>
          </p:cNvPr>
          <p:cNvSpPr/>
          <p:nvPr/>
        </p:nvSpPr>
        <p:spPr bwMode="auto">
          <a:xfrm>
            <a:off x="3977134" y="3616069"/>
            <a:ext cx="1034486" cy="252005"/>
          </a:xfrm>
          <a:prstGeom prst="rect">
            <a:avLst/>
          </a:prstGeom>
          <a:solidFill>
            <a:schemeClr val="bg2">
              <a:lumMod val="75000"/>
            </a:schemeClr>
          </a:solidFill>
          <a:ln w="6350" cap="flat" cmpd="sng" algn="ctr">
            <a:solidFill>
              <a:schemeClr val="bg2">
                <a:lumMod val="75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サーバー監視</a:t>
            </a:r>
          </a:p>
        </p:txBody>
      </p:sp>
      <p:sp>
        <p:nvSpPr>
          <p:cNvPr id="45" name="正方形/長方形 44">
            <a:extLst>
              <a:ext uri="{FF2B5EF4-FFF2-40B4-BE49-F238E27FC236}">
                <a16:creationId xmlns:a16="http://schemas.microsoft.com/office/drawing/2014/main" id="{681AF322-C1FF-4DC6-B4E4-E89DFDCE0293}"/>
              </a:ext>
            </a:extLst>
          </p:cNvPr>
          <p:cNvSpPr/>
          <p:nvPr/>
        </p:nvSpPr>
        <p:spPr bwMode="auto">
          <a:xfrm>
            <a:off x="3980096" y="3901908"/>
            <a:ext cx="1034486" cy="252005"/>
          </a:xfrm>
          <a:prstGeom prst="rect">
            <a:avLst/>
          </a:prstGeom>
          <a:solidFill>
            <a:schemeClr val="bg2">
              <a:lumMod val="50000"/>
            </a:schemeClr>
          </a:solidFill>
          <a:ln w="6350" cap="flat" cmpd="sng" algn="ctr">
            <a:solidFill>
              <a:schemeClr val="bg2">
                <a:lumMod val="5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不正</a:t>
            </a:r>
            <a:r>
              <a:rPr kumimoji="0" lang="en-US" altLang="ja-JP"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PC</a:t>
            </a: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遮断</a:t>
            </a:r>
          </a:p>
        </p:txBody>
      </p:sp>
      <p:sp>
        <p:nvSpPr>
          <p:cNvPr id="47" name="正方形/長方形 46">
            <a:extLst>
              <a:ext uri="{FF2B5EF4-FFF2-40B4-BE49-F238E27FC236}">
                <a16:creationId xmlns:a16="http://schemas.microsoft.com/office/drawing/2014/main" id="{33C18921-7F90-4892-A64A-CE1B01976C53}"/>
              </a:ext>
            </a:extLst>
          </p:cNvPr>
          <p:cNvSpPr/>
          <p:nvPr/>
        </p:nvSpPr>
        <p:spPr bwMode="auto">
          <a:xfrm>
            <a:off x="3972217" y="4191059"/>
            <a:ext cx="1034486" cy="252005"/>
          </a:xfrm>
          <a:prstGeom prst="rect">
            <a:avLst/>
          </a:prstGeom>
          <a:solidFill>
            <a:schemeClr val="accent4">
              <a:lumMod val="60000"/>
              <a:lumOff val="40000"/>
            </a:schemeClr>
          </a:solidFill>
          <a:ln w="6350" cap="flat" cmpd="sng" algn="ctr">
            <a:solidFill>
              <a:schemeClr val="accent4">
                <a:lumMod val="60000"/>
                <a:lumOff val="4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リモートコントロール</a:t>
            </a:r>
            <a:endParaRPr kumimoji="0" lang="en-US" altLang="ja-JP" sz="6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722001">
              <a:defRPr/>
            </a:pPr>
            <a:r>
              <a:rPr kumimoji="0" lang="ja-JP" altLang="en-US" sz="4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4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LANSCOPE</a:t>
            </a:r>
            <a:r>
              <a:rPr kumimoji="0" lang="ja-JP" altLang="en-US" sz="400" b="1" kern="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リモートデスクトップ）</a:t>
            </a:r>
          </a:p>
        </p:txBody>
      </p:sp>
      <p:sp>
        <p:nvSpPr>
          <p:cNvPr id="50" name="正方形/長方形 49">
            <a:extLst>
              <a:ext uri="{FF2B5EF4-FFF2-40B4-BE49-F238E27FC236}">
                <a16:creationId xmlns:a16="http://schemas.microsoft.com/office/drawing/2014/main" id="{2C60602D-52D3-41A9-9DA7-627419CB1405}"/>
              </a:ext>
            </a:extLst>
          </p:cNvPr>
          <p:cNvSpPr/>
          <p:nvPr/>
        </p:nvSpPr>
        <p:spPr bwMode="auto">
          <a:xfrm>
            <a:off x="498003" y="3339476"/>
            <a:ext cx="638355" cy="586635"/>
          </a:xfrm>
          <a:prstGeom prst="rect">
            <a:avLst/>
          </a:prstGeom>
          <a:solidFill>
            <a:schemeClr val="bg1">
              <a:lumMod val="85000"/>
            </a:schemeClr>
          </a:solidFill>
          <a:ln w="12700">
            <a:solidFill>
              <a:schemeClr val="bg1">
                <a:lumMod val="85000"/>
              </a:schemeClr>
            </a:solidFill>
            <a:miter lim="800000"/>
            <a:headEnd/>
            <a:tailEnd/>
          </a:ln>
        </p:spPr>
        <p:txBody>
          <a:bodyPr wrap="none" anchor="ctr"/>
          <a:lstStyle/>
          <a:p>
            <a:pPr algn="ctr" defTabSz="781903">
              <a:lnSpc>
                <a:spcPct val="105000"/>
              </a:lnSpc>
              <a:defRPr/>
            </a:pPr>
            <a:r>
              <a:rPr kumimoji="0" lang="ja-JP" altLang="en-US" sz="6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マネージャー</a:t>
            </a:r>
            <a:endParaRPr kumimoji="0" lang="en-US" altLang="ja-JP" sz="6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781903">
              <a:lnSpc>
                <a:spcPct val="105000"/>
              </a:lnSpc>
              <a:defRPr/>
            </a:pPr>
            <a:r>
              <a:rPr kumimoji="0" lang="ja-JP" altLang="en-US" sz="6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ライセンス</a:t>
            </a:r>
          </a:p>
        </p:txBody>
      </p:sp>
      <p:sp>
        <p:nvSpPr>
          <p:cNvPr id="54" name="正方形/長方形 53">
            <a:extLst>
              <a:ext uri="{FF2B5EF4-FFF2-40B4-BE49-F238E27FC236}">
                <a16:creationId xmlns:a16="http://schemas.microsoft.com/office/drawing/2014/main" id="{2CFF0859-E6E5-4019-B647-283F384F5BEF}"/>
              </a:ext>
            </a:extLst>
          </p:cNvPr>
          <p:cNvSpPr/>
          <p:nvPr/>
        </p:nvSpPr>
        <p:spPr bwMode="auto">
          <a:xfrm>
            <a:off x="463691" y="4252300"/>
            <a:ext cx="706979" cy="574111"/>
          </a:xfrm>
          <a:prstGeom prst="rect">
            <a:avLst/>
          </a:prstGeom>
          <a:solidFill>
            <a:schemeClr val="bg1">
              <a:lumMod val="85000"/>
            </a:schemeClr>
          </a:solidFill>
          <a:ln w="12700">
            <a:solidFill>
              <a:schemeClr val="bg1">
                <a:lumMod val="85000"/>
              </a:schemeClr>
            </a:solidFill>
            <a:miter lim="800000"/>
            <a:headEnd/>
            <a:tailEnd/>
          </a:ln>
        </p:spPr>
        <p:txBody>
          <a:bodyPr wrap="none" anchor="ctr"/>
          <a:lstStyle/>
          <a:p>
            <a:pPr algn="ctr" defTabSz="781903">
              <a:lnSpc>
                <a:spcPct val="105000"/>
              </a:lnSpc>
              <a:defRPr/>
            </a:pPr>
            <a:r>
              <a:rPr kumimoji="0" lang="ja-JP" altLang="en-US" sz="6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マネージャー</a:t>
            </a:r>
            <a:endParaRPr kumimoji="0" lang="en-US" altLang="ja-JP" sz="6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781903">
              <a:lnSpc>
                <a:spcPct val="105000"/>
              </a:lnSpc>
              <a:defRPr/>
            </a:pPr>
            <a:r>
              <a:rPr kumimoji="0" lang="ja-JP" altLang="en-US" sz="6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ライセンス</a:t>
            </a:r>
          </a:p>
        </p:txBody>
      </p:sp>
      <p:sp>
        <p:nvSpPr>
          <p:cNvPr id="55" name="正方形/長方形 54">
            <a:extLst>
              <a:ext uri="{FF2B5EF4-FFF2-40B4-BE49-F238E27FC236}">
                <a16:creationId xmlns:a16="http://schemas.microsoft.com/office/drawing/2014/main" id="{3ECB8E70-5506-47A2-8C60-CCB634957BD2}"/>
              </a:ext>
            </a:extLst>
          </p:cNvPr>
          <p:cNvSpPr/>
          <p:nvPr/>
        </p:nvSpPr>
        <p:spPr bwMode="auto">
          <a:xfrm>
            <a:off x="5089327" y="1893091"/>
            <a:ext cx="1479493" cy="246221"/>
          </a:xfrm>
          <a:prstGeom prst="rect">
            <a:avLst/>
          </a:prstGeom>
          <a:solidFill>
            <a:schemeClr val="accent5">
              <a:lumMod val="20000"/>
              <a:lumOff val="8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アプリ稼働管理・制御</a:t>
            </a: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p>
          <a:p>
            <a:pPr algn="ctr" defTabSz="722001">
              <a:defRPr/>
            </a:pP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操作ログ・印刷ログ管理</a:t>
            </a:r>
          </a:p>
        </p:txBody>
      </p:sp>
      <p:sp>
        <p:nvSpPr>
          <p:cNvPr id="56" name="正方形/長方形 55">
            <a:extLst>
              <a:ext uri="{FF2B5EF4-FFF2-40B4-BE49-F238E27FC236}">
                <a16:creationId xmlns:a16="http://schemas.microsoft.com/office/drawing/2014/main" id="{E9CE0F0E-BAC7-4D16-B17B-4B3B281D1A88}"/>
              </a:ext>
            </a:extLst>
          </p:cNvPr>
          <p:cNvSpPr/>
          <p:nvPr/>
        </p:nvSpPr>
        <p:spPr bwMode="auto">
          <a:xfrm>
            <a:off x="5077135" y="2174788"/>
            <a:ext cx="1479493" cy="246221"/>
          </a:xfrm>
          <a:prstGeom prst="rect">
            <a:avLst/>
          </a:prstGeom>
          <a:solidFill>
            <a:schemeClr val="accent5">
              <a:lumMod val="20000"/>
              <a:lumOff val="8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Web</a:t>
            </a: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アクセスログ管理</a:t>
            </a: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p>
          <a:p>
            <a:pPr algn="ctr" defTabSz="722001">
              <a:defRPr/>
            </a:pP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Web</a:t>
            </a: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アクセス制御</a:t>
            </a: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フィルタ</a:t>
            </a:r>
            <a:endPar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a:extLst>
              <a:ext uri="{FF2B5EF4-FFF2-40B4-BE49-F238E27FC236}">
                <a16:creationId xmlns:a16="http://schemas.microsoft.com/office/drawing/2014/main" id="{3EE0B515-DDC8-4942-B845-AD6883A3BF33}"/>
              </a:ext>
            </a:extLst>
          </p:cNvPr>
          <p:cNvSpPr/>
          <p:nvPr/>
        </p:nvSpPr>
        <p:spPr bwMode="auto">
          <a:xfrm>
            <a:off x="5077134" y="2473097"/>
            <a:ext cx="1479493" cy="246221"/>
          </a:xfrm>
          <a:prstGeom prst="rect">
            <a:avLst/>
          </a:prstGeom>
          <a:solidFill>
            <a:schemeClr val="accent5">
              <a:lumMod val="20000"/>
              <a:lumOff val="8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デバイス禁止・読取許可</a:t>
            </a: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p>
          <a:p>
            <a:pPr algn="ctr" defTabSz="722001">
              <a:defRPr/>
            </a:pP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USB</a:t>
            </a: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責任者設定</a:t>
            </a:r>
            <a:endPar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a:extLst>
              <a:ext uri="{FF2B5EF4-FFF2-40B4-BE49-F238E27FC236}">
                <a16:creationId xmlns:a16="http://schemas.microsoft.com/office/drawing/2014/main" id="{786AE6E1-01D0-4CA6-B701-3B0FCA37E2EA}"/>
              </a:ext>
            </a:extLst>
          </p:cNvPr>
          <p:cNvSpPr/>
          <p:nvPr/>
        </p:nvSpPr>
        <p:spPr bwMode="auto">
          <a:xfrm>
            <a:off x="5065417" y="2759214"/>
            <a:ext cx="1479493" cy="246221"/>
          </a:xfrm>
          <a:prstGeom prst="rect">
            <a:avLst/>
          </a:prstGeom>
          <a:solidFill>
            <a:schemeClr val="accent5">
              <a:lumMod val="20000"/>
              <a:lumOff val="8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メール送信ログ管理</a:t>
            </a:r>
            <a:endPar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a:extLst>
              <a:ext uri="{FF2B5EF4-FFF2-40B4-BE49-F238E27FC236}">
                <a16:creationId xmlns:a16="http://schemas.microsoft.com/office/drawing/2014/main" id="{D485DF1D-EC42-4EB5-A221-63940FC1C10D}"/>
              </a:ext>
            </a:extLst>
          </p:cNvPr>
          <p:cNvSpPr/>
          <p:nvPr/>
        </p:nvSpPr>
        <p:spPr bwMode="auto">
          <a:xfrm>
            <a:off x="5065416" y="3057040"/>
            <a:ext cx="1479493" cy="246221"/>
          </a:xfrm>
          <a:prstGeom prst="rect">
            <a:avLst/>
          </a:prstGeom>
          <a:solidFill>
            <a:schemeClr val="accent5">
              <a:lumMod val="20000"/>
              <a:lumOff val="8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ID</a:t>
            </a: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使用ログ・特権管理</a:t>
            </a:r>
            <a:endPar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a:extLst>
              <a:ext uri="{FF2B5EF4-FFF2-40B4-BE49-F238E27FC236}">
                <a16:creationId xmlns:a16="http://schemas.microsoft.com/office/drawing/2014/main" id="{91294C4B-ECB1-47E7-B303-969AF84C2B7C}"/>
              </a:ext>
            </a:extLst>
          </p:cNvPr>
          <p:cNvSpPr/>
          <p:nvPr/>
        </p:nvSpPr>
        <p:spPr bwMode="auto">
          <a:xfrm>
            <a:off x="5065415" y="3354866"/>
            <a:ext cx="1479493" cy="246221"/>
          </a:xfrm>
          <a:prstGeom prst="rect">
            <a:avLst/>
          </a:prstGeom>
          <a:solidFill>
            <a:schemeClr val="accent5">
              <a:lumMod val="20000"/>
              <a:lumOff val="8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マルウェア検知・隔離</a:t>
            </a: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原因追及</a:t>
            </a:r>
            <a:endPar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a:extLst>
              <a:ext uri="{FF2B5EF4-FFF2-40B4-BE49-F238E27FC236}">
                <a16:creationId xmlns:a16="http://schemas.microsoft.com/office/drawing/2014/main" id="{FE8A0CAD-F30A-4212-BB1B-D6616D51EC8E}"/>
              </a:ext>
            </a:extLst>
          </p:cNvPr>
          <p:cNvSpPr/>
          <p:nvPr/>
        </p:nvSpPr>
        <p:spPr bwMode="auto">
          <a:xfrm>
            <a:off x="5065417" y="3629080"/>
            <a:ext cx="1479493" cy="246221"/>
          </a:xfrm>
          <a:prstGeom prst="rect">
            <a:avLst/>
          </a:prstGeom>
          <a:solidFill>
            <a:schemeClr val="accent5">
              <a:lumMod val="20000"/>
              <a:lumOff val="8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サーバーアクセスログ管理</a:t>
            </a: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p>
          <a:p>
            <a:pPr algn="ctr" defTabSz="722001">
              <a:defRPr/>
            </a:pP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サーバー容量管理</a:t>
            </a:r>
            <a:endPar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a:extLst>
              <a:ext uri="{FF2B5EF4-FFF2-40B4-BE49-F238E27FC236}">
                <a16:creationId xmlns:a16="http://schemas.microsoft.com/office/drawing/2014/main" id="{FD9741DE-8775-4F9B-8754-CEF0082AA5F7}"/>
              </a:ext>
            </a:extLst>
          </p:cNvPr>
          <p:cNvSpPr/>
          <p:nvPr/>
        </p:nvSpPr>
        <p:spPr bwMode="auto">
          <a:xfrm>
            <a:off x="5064516" y="3912876"/>
            <a:ext cx="1479493" cy="246221"/>
          </a:xfrm>
          <a:prstGeom prst="rect">
            <a:avLst/>
          </a:prstGeom>
          <a:solidFill>
            <a:schemeClr val="accent5">
              <a:lumMod val="20000"/>
              <a:lumOff val="8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持ち込み</a:t>
            </a: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PC</a:t>
            </a: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遮断</a:t>
            </a:r>
            <a:endPar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正方形/長方形 63">
            <a:extLst>
              <a:ext uri="{FF2B5EF4-FFF2-40B4-BE49-F238E27FC236}">
                <a16:creationId xmlns:a16="http://schemas.microsoft.com/office/drawing/2014/main" id="{7211A69C-7A69-4978-A5DA-6D0DDB01DD0A}"/>
              </a:ext>
            </a:extLst>
          </p:cNvPr>
          <p:cNvSpPr/>
          <p:nvPr/>
        </p:nvSpPr>
        <p:spPr bwMode="auto">
          <a:xfrm>
            <a:off x="5064515" y="4191059"/>
            <a:ext cx="1479493" cy="246221"/>
          </a:xfrm>
          <a:prstGeom prst="rect">
            <a:avLst/>
          </a:prstGeom>
          <a:solidFill>
            <a:schemeClr val="accent5">
              <a:lumMod val="20000"/>
              <a:lumOff val="80000"/>
            </a:schemeClr>
          </a:solidFill>
          <a:ln w="6350" cap="flat" cmpd="sng" algn="ctr">
            <a:solidFill>
              <a:schemeClr val="accent5">
                <a:lumMod val="20000"/>
                <a:lumOff val="80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リモートアクセス</a:t>
            </a:r>
            <a:r>
              <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/Web</a:t>
            </a:r>
            <a:r>
              <a:rPr kumimoji="0" lang="ja-JP" altLang="en-US"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会議</a:t>
            </a:r>
            <a:endParaRPr kumimoji="0" lang="en-US" altLang="ja-JP" sz="6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加算記号 64">
            <a:extLst>
              <a:ext uri="{FF2B5EF4-FFF2-40B4-BE49-F238E27FC236}">
                <a16:creationId xmlns:a16="http://schemas.microsoft.com/office/drawing/2014/main" id="{0F71442E-0F32-4071-8A3E-34010044308B}"/>
              </a:ext>
            </a:extLst>
          </p:cNvPr>
          <p:cNvSpPr>
            <a:spLocks noChangeAspect="1"/>
          </p:cNvSpPr>
          <p:nvPr/>
        </p:nvSpPr>
        <p:spPr>
          <a:xfrm>
            <a:off x="1220854" y="3518450"/>
            <a:ext cx="263808" cy="290163"/>
          </a:xfrm>
          <a:prstGeom prst="mathPlus">
            <a:avLst>
              <a:gd name="adj1" fmla="val 8893"/>
            </a:avLst>
          </a:prstGeom>
          <a:solidFill>
            <a:srgbClr val="000000">
              <a:alpha val="69804"/>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defTabSz="781903">
              <a:defRPr/>
            </a:pPr>
            <a:endParaRPr kumimoji="0" lang="ja-JP" altLang="en-US" sz="1050" kern="0">
              <a:solidFill>
                <a:sysClr val="windowText" lastClr="000000"/>
              </a:solidFill>
              <a:latin typeface="メイリオ" panose="020B0604030504040204" pitchFamily="50" charset="-128"/>
              <a:ea typeface="メイリオ" panose="020B0604030504040204" pitchFamily="50" charset="-128"/>
            </a:endParaRPr>
          </a:p>
        </p:txBody>
      </p:sp>
      <p:sp>
        <p:nvSpPr>
          <p:cNvPr id="66" name="正方形/長方形 65">
            <a:extLst>
              <a:ext uri="{FF2B5EF4-FFF2-40B4-BE49-F238E27FC236}">
                <a16:creationId xmlns:a16="http://schemas.microsoft.com/office/drawing/2014/main" id="{D902ADFA-103D-4B6A-94EA-EA950F5AA1A1}"/>
              </a:ext>
            </a:extLst>
          </p:cNvPr>
          <p:cNvSpPr/>
          <p:nvPr/>
        </p:nvSpPr>
        <p:spPr bwMode="auto">
          <a:xfrm>
            <a:off x="1484600" y="3315709"/>
            <a:ext cx="1268655" cy="179234"/>
          </a:xfrm>
          <a:prstGeom prst="rect">
            <a:avLst/>
          </a:prstGeom>
          <a:solidFill>
            <a:schemeClr val="accent3">
              <a:lumMod val="50000"/>
            </a:schemeClr>
          </a:solidFill>
          <a:ln w="12700">
            <a:solidFill>
              <a:schemeClr val="accent3">
                <a:lumMod val="50000"/>
              </a:schemeClr>
            </a:solidFill>
            <a:miter lim="800000"/>
            <a:headEnd/>
            <a:tailEnd/>
          </a:ln>
        </p:spPr>
        <p:txBody>
          <a:bodyPr vert="horz" wrap="none" anchor="ctr"/>
          <a:lstStyle/>
          <a:p>
            <a:pPr algn="ctr" defTabSz="781903">
              <a:lnSpc>
                <a:spcPct val="105000"/>
              </a:lnSpc>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標準パック</a:t>
            </a:r>
            <a:endParaRPr kumimoji="0" lang="en-US" altLang="ja-JP"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正方形/長方形 66">
            <a:extLst>
              <a:ext uri="{FF2B5EF4-FFF2-40B4-BE49-F238E27FC236}">
                <a16:creationId xmlns:a16="http://schemas.microsoft.com/office/drawing/2014/main" id="{78750337-58D3-4CC6-85F0-FB409A367C62}"/>
              </a:ext>
            </a:extLst>
          </p:cNvPr>
          <p:cNvSpPr/>
          <p:nvPr/>
        </p:nvSpPr>
        <p:spPr bwMode="auto">
          <a:xfrm>
            <a:off x="1487490" y="3533168"/>
            <a:ext cx="1265766" cy="142800"/>
          </a:xfrm>
          <a:prstGeom prst="rect">
            <a:avLst/>
          </a:prstGeom>
          <a:solidFill>
            <a:schemeClr val="bg2">
              <a:lumMod val="50000"/>
            </a:schemeClr>
          </a:solidFill>
          <a:ln w="12700">
            <a:solidFill>
              <a:schemeClr val="bg2">
                <a:lumMod val="50000"/>
              </a:schemeClr>
            </a:solidFill>
            <a:miter lim="800000"/>
            <a:headEnd/>
            <a:tailEnd/>
          </a:ln>
        </p:spPr>
        <p:txBody>
          <a:bodyPr vert="horz" wrap="none" anchor="ctr"/>
          <a:lstStyle/>
          <a:p>
            <a:pPr algn="ctr" defTabSz="781903">
              <a:lnSpc>
                <a:spcPct val="105000"/>
              </a:lnSpc>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パック１０００</a:t>
            </a:r>
            <a:endParaRPr kumimoji="0" lang="en-US" altLang="ja-JP"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正方形/長方形 67">
            <a:extLst>
              <a:ext uri="{FF2B5EF4-FFF2-40B4-BE49-F238E27FC236}">
                <a16:creationId xmlns:a16="http://schemas.microsoft.com/office/drawing/2014/main" id="{AD34FBBF-8A08-4697-8C79-F3130EBD569A}"/>
              </a:ext>
            </a:extLst>
          </p:cNvPr>
          <p:cNvSpPr/>
          <p:nvPr/>
        </p:nvSpPr>
        <p:spPr bwMode="auto">
          <a:xfrm>
            <a:off x="1484600" y="3711078"/>
            <a:ext cx="1268655" cy="161517"/>
          </a:xfrm>
          <a:prstGeom prst="rect">
            <a:avLst/>
          </a:prstGeom>
          <a:solidFill>
            <a:schemeClr val="accent5"/>
          </a:solidFill>
          <a:ln w="12700">
            <a:solidFill>
              <a:schemeClr val="accent5"/>
            </a:solidFill>
            <a:miter lim="800000"/>
            <a:headEnd/>
            <a:tailEnd/>
          </a:ln>
        </p:spPr>
        <p:txBody>
          <a:bodyPr vert="horz" wrap="none" anchor="ctr"/>
          <a:lstStyle/>
          <a:p>
            <a:pPr algn="ctr" defTabSz="781903">
              <a:lnSpc>
                <a:spcPct val="105000"/>
              </a:lnSpc>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プレミアムパック</a:t>
            </a:r>
            <a:endParaRPr kumimoji="0" lang="en-US" altLang="ja-JP"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9">
            <a:extLst>
              <a:ext uri="{FF2B5EF4-FFF2-40B4-BE49-F238E27FC236}">
                <a16:creationId xmlns:a16="http://schemas.microsoft.com/office/drawing/2014/main" id="{9902C7D6-F594-4627-A972-B638E9FCF0FB}"/>
              </a:ext>
            </a:extLst>
          </p:cNvPr>
          <p:cNvSpPr/>
          <p:nvPr/>
        </p:nvSpPr>
        <p:spPr bwMode="auto">
          <a:xfrm>
            <a:off x="1526424" y="4366942"/>
            <a:ext cx="1034486" cy="252005"/>
          </a:xfrm>
          <a:prstGeom prst="rect">
            <a:avLst/>
          </a:prstGeom>
          <a:solidFill>
            <a:srgbClr val="92D050"/>
          </a:solidFill>
          <a:ln w="6350" cap="flat" cmpd="sng" algn="ctr">
            <a:solidFill>
              <a:schemeClr val="accent3">
                <a:lumMod val="75000"/>
              </a:schemeClr>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マルウェア対策</a:t>
            </a:r>
          </a:p>
        </p:txBody>
      </p:sp>
      <p:sp>
        <p:nvSpPr>
          <p:cNvPr id="71" name="テキスト ボックス 70">
            <a:extLst>
              <a:ext uri="{FF2B5EF4-FFF2-40B4-BE49-F238E27FC236}">
                <a16:creationId xmlns:a16="http://schemas.microsoft.com/office/drawing/2014/main" id="{82571986-1F2C-46B1-8AA9-E21E780C8755}"/>
              </a:ext>
            </a:extLst>
          </p:cNvPr>
          <p:cNvSpPr txBox="1"/>
          <p:nvPr/>
        </p:nvSpPr>
        <p:spPr>
          <a:xfrm>
            <a:off x="373445" y="3032681"/>
            <a:ext cx="1566454" cy="246221"/>
          </a:xfrm>
          <a:prstGeom prst="rect">
            <a:avLst/>
          </a:prstGeom>
          <a:noFill/>
        </p:spPr>
        <p:txBody>
          <a:bodyPr wrap="none" rtlCol="0">
            <a:spAutoFit/>
          </a:bodyPr>
          <a:lstStyle/>
          <a:p>
            <a:pPr defTabSz="781903">
              <a:defRPr/>
            </a:pPr>
            <a:r>
              <a:rPr kumimoji="0" lang="ja-JP" altLang="en-US" sz="10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●お得なパックを選ぶ</a:t>
            </a:r>
            <a:r>
              <a:rPr kumimoji="0" lang="en-US" altLang="ja-JP" sz="10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sz="10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テキスト ボックス 78">
            <a:extLst>
              <a:ext uri="{FF2B5EF4-FFF2-40B4-BE49-F238E27FC236}">
                <a16:creationId xmlns:a16="http://schemas.microsoft.com/office/drawing/2014/main" id="{6ABE59A1-1152-48AD-B649-E88F26EEF01E}"/>
              </a:ext>
            </a:extLst>
          </p:cNvPr>
          <p:cNvSpPr txBox="1"/>
          <p:nvPr/>
        </p:nvSpPr>
        <p:spPr>
          <a:xfrm>
            <a:off x="393389" y="3995804"/>
            <a:ext cx="1438214" cy="246221"/>
          </a:xfrm>
          <a:prstGeom prst="rect">
            <a:avLst/>
          </a:prstGeom>
          <a:noFill/>
        </p:spPr>
        <p:txBody>
          <a:bodyPr wrap="none" rtlCol="0">
            <a:spAutoFit/>
          </a:bodyPr>
          <a:lstStyle/>
          <a:p>
            <a:pPr defTabSz="781903">
              <a:defRPr/>
            </a:pPr>
            <a:r>
              <a:rPr kumimoji="0" lang="ja-JP" altLang="en-US" sz="10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●必要な機能を選ぶ</a:t>
            </a:r>
            <a:r>
              <a:rPr kumimoji="0" lang="en-US" altLang="ja-JP" sz="10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ja-JP" altLang="en-US" sz="1000" b="1"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a:extLst>
              <a:ext uri="{FF2B5EF4-FFF2-40B4-BE49-F238E27FC236}">
                <a16:creationId xmlns:a16="http://schemas.microsoft.com/office/drawing/2014/main" id="{920AD51D-CDDA-4CC7-B9DC-3698D31C111C}"/>
              </a:ext>
            </a:extLst>
          </p:cNvPr>
          <p:cNvSpPr/>
          <p:nvPr/>
        </p:nvSpPr>
        <p:spPr bwMode="auto">
          <a:xfrm>
            <a:off x="230295" y="2642558"/>
            <a:ext cx="2637632" cy="301496"/>
          </a:xfrm>
          <a:prstGeom prst="rect">
            <a:avLst/>
          </a:prstGeom>
          <a:solidFill>
            <a:srgbClr val="C00000"/>
          </a:solidFill>
          <a:ln w="6350" cap="flat" cmpd="sng" algn="ctr">
            <a:solidFill>
              <a:srgbClr val="C00000"/>
            </a:solidFill>
            <a:prstDash val="solid"/>
            <a:round/>
            <a:headEnd type="none" w="med" len="med"/>
            <a:tailEnd type="none" w="med" len="med"/>
          </a:ln>
          <a:effectLst/>
        </p:spPr>
        <p:txBody>
          <a:bodyPr rot="0" spcFirstLastPara="0" vertOverflow="overflow" horzOverflow="overflow" vert="horz" wrap="square" lIns="52647" tIns="33430" rIns="52647" bIns="33430" numCol="1" spcCol="0" rtlCol="0" fromWordArt="0" anchor="ctr" anchorCtr="0" forceAA="0" compatLnSpc="1">
            <a:prstTxWarp prst="textNoShape">
              <a:avLst/>
            </a:prstTxWarp>
            <a:noAutofit/>
          </a:bodyPr>
          <a:lstStyle/>
          <a:p>
            <a:pPr algn="ctr" defTabSz="722001">
              <a:defRPr/>
            </a:pPr>
            <a:r>
              <a:rPr kumimoji="0" lang="ja-JP" altLang="en-US" sz="600" b="1" ker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選べる購入方法</a:t>
            </a:r>
          </a:p>
        </p:txBody>
      </p:sp>
      <p:sp>
        <p:nvSpPr>
          <p:cNvPr id="3" name="フレーム 2">
            <a:extLst>
              <a:ext uri="{FF2B5EF4-FFF2-40B4-BE49-F238E27FC236}">
                <a16:creationId xmlns:a16="http://schemas.microsoft.com/office/drawing/2014/main" id="{2E0F1596-295F-470C-9372-C48C0D9EC09E}"/>
              </a:ext>
            </a:extLst>
          </p:cNvPr>
          <p:cNvSpPr/>
          <p:nvPr/>
        </p:nvSpPr>
        <p:spPr>
          <a:xfrm>
            <a:off x="231027" y="2642558"/>
            <a:ext cx="2646878" cy="2324353"/>
          </a:xfrm>
          <a:prstGeom prst="frame">
            <a:avLst>
              <a:gd name="adj1" fmla="val 0"/>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4" name="正方形/長方形 83">
            <a:extLst>
              <a:ext uri="{FF2B5EF4-FFF2-40B4-BE49-F238E27FC236}">
                <a16:creationId xmlns:a16="http://schemas.microsoft.com/office/drawing/2014/main" id="{6EDBAE51-3D7E-4784-A8EF-9B2BDC250AD9}"/>
              </a:ext>
            </a:extLst>
          </p:cNvPr>
          <p:cNvSpPr/>
          <p:nvPr/>
        </p:nvSpPr>
        <p:spPr>
          <a:xfrm>
            <a:off x="301661" y="5256062"/>
            <a:ext cx="6358812" cy="369332"/>
          </a:xfrm>
          <a:prstGeom prst="rect">
            <a:avLst/>
          </a:prstGeom>
        </p:spPr>
        <p:txBody>
          <a:bodyPr wrap="square">
            <a:spAutoFit/>
          </a:bodyPr>
          <a:lstStyle/>
          <a:p>
            <a:r>
              <a:rPr lang="ja-JP" altLang="en-US" sz="18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価格</a:t>
            </a:r>
            <a:endParaRPr lang="en-US" altLang="ja-JP" sz="18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正方形/長方形 84">
            <a:extLst>
              <a:ext uri="{FF2B5EF4-FFF2-40B4-BE49-F238E27FC236}">
                <a16:creationId xmlns:a16="http://schemas.microsoft.com/office/drawing/2014/main" id="{116DE23B-39CD-40E0-B806-02D3712CEEC1}"/>
              </a:ext>
            </a:extLst>
          </p:cNvPr>
          <p:cNvSpPr/>
          <p:nvPr/>
        </p:nvSpPr>
        <p:spPr>
          <a:xfrm>
            <a:off x="47703" y="5563034"/>
            <a:ext cx="6858000" cy="415498"/>
          </a:xfrm>
          <a:prstGeom prst="rect">
            <a:avLst/>
          </a:prstGeom>
        </p:spPr>
        <p:txBody>
          <a:bodyPr wrap="square">
            <a:spAutoFit/>
          </a:bodyPr>
          <a:lstStyle/>
          <a:p>
            <a:r>
              <a:rPr lang="ja-JP" altLang="en-US"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エンドポイントマネージャー</a:t>
            </a:r>
            <a:r>
              <a:rPr lang="en-US" altLang="ja-JP"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オンプレミス版の標準的な価格体系です。</a:t>
            </a:r>
            <a:endParaRPr lang="en-US" altLang="ja-JP"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提供価格は担当までお問合せください</a:t>
            </a:r>
            <a:endParaRPr lang="en-US" altLang="ja-JP"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表 7">
            <a:extLst>
              <a:ext uri="{FF2B5EF4-FFF2-40B4-BE49-F238E27FC236}">
                <a16:creationId xmlns:a16="http://schemas.microsoft.com/office/drawing/2014/main" id="{8D785ECC-37D7-421F-B5A7-CDB6789ED2BE}"/>
              </a:ext>
            </a:extLst>
          </p:cNvPr>
          <p:cNvGraphicFramePr>
            <a:graphicFrameLocks noGrp="1"/>
          </p:cNvGraphicFramePr>
          <p:nvPr>
            <p:extLst>
              <p:ext uri="{D42A27DB-BD31-4B8C-83A1-F6EECF244321}">
                <p14:modId xmlns:p14="http://schemas.microsoft.com/office/powerpoint/2010/main" val="1497248744"/>
              </p:ext>
            </p:extLst>
          </p:nvPr>
        </p:nvGraphicFramePr>
        <p:xfrm>
          <a:off x="301661" y="6003692"/>
          <a:ext cx="6407158" cy="720573"/>
        </p:xfrm>
        <a:graphic>
          <a:graphicData uri="http://schemas.openxmlformats.org/drawingml/2006/table">
            <a:tbl>
              <a:tblPr/>
              <a:tblGrid>
                <a:gridCol w="864765">
                  <a:extLst>
                    <a:ext uri="{9D8B030D-6E8A-4147-A177-3AD203B41FA5}">
                      <a16:colId xmlns:a16="http://schemas.microsoft.com/office/drawing/2014/main" val="418414826"/>
                    </a:ext>
                  </a:extLst>
                </a:gridCol>
                <a:gridCol w="3527406">
                  <a:extLst>
                    <a:ext uri="{9D8B030D-6E8A-4147-A177-3AD203B41FA5}">
                      <a16:colId xmlns:a16="http://schemas.microsoft.com/office/drawing/2014/main" val="3511171380"/>
                    </a:ext>
                  </a:extLst>
                </a:gridCol>
                <a:gridCol w="268665">
                  <a:extLst>
                    <a:ext uri="{9D8B030D-6E8A-4147-A177-3AD203B41FA5}">
                      <a16:colId xmlns:a16="http://schemas.microsoft.com/office/drawing/2014/main" val="714827216"/>
                    </a:ext>
                  </a:extLst>
                </a:gridCol>
                <a:gridCol w="873161">
                  <a:extLst>
                    <a:ext uri="{9D8B030D-6E8A-4147-A177-3AD203B41FA5}">
                      <a16:colId xmlns:a16="http://schemas.microsoft.com/office/drawing/2014/main" val="2512248228"/>
                    </a:ext>
                  </a:extLst>
                </a:gridCol>
                <a:gridCol w="873161">
                  <a:extLst>
                    <a:ext uri="{9D8B030D-6E8A-4147-A177-3AD203B41FA5}">
                      <a16:colId xmlns:a16="http://schemas.microsoft.com/office/drawing/2014/main" val="2703441331"/>
                    </a:ext>
                  </a:extLst>
                </a:gridCol>
              </a:tblGrid>
              <a:tr h="146490">
                <a:tc>
                  <a:txBody>
                    <a:bodyPr/>
                    <a:lstStyle/>
                    <a:p>
                      <a:pPr algn="ctr"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型番</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商品名</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800" b="0" i="0" u="none" strike="noStrike">
                          <a:solidFill>
                            <a:srgbClr val="000000"/>
                          </a:solidFill>
                          <a:effectLst/>
                          <a:latin typeface="メイリオ" panose="020B0604030504040204" pitchFamily="50" charset="-128"/>
                          <a:ea typeface="メイリオ" panose="020B0604030504040204" pitchFamily="50" charset="-128"/>
                        </a:rPr>
                        <a:t>数量</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zh-TW" altLang="en-US" sz="800" b="0" i="0" u="none" strike="noStrike">
                          <a:solidFill>
                            <a:srgbClr val="000000"/>
                          </a:solidFill>
                          <a:effectLst/>
                          <a:latin typeface="メイリオ" panose="020B0604030504040204" pitchFamily="50" charset="-128"/>
                          <a:ea typeface="メイリオ" panose="020B0604030504040204" pitchFamily="50" charset="-128"/>
                        </a:rPr>
                        <a:t>標準価格（税抜）</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ctr"/>
                      <a:r>
                        <a:rPr lang="zh-CN" altLang="en-US" sz="800" b="0" i="0" u="none" strike="noStrike">
                          <a:solidFill>
                            <a:srgbClr val="000000"/>
                          </a:solidFill>
                          <a:effectLst/>
                          <a:latin typeface="メイリオ" panose="020B0604030504040204" pitchFamily="50" charset="-128"/>
                          <a:ea typeface="メイリオ" panose="020B0604030504040204" pitchFamily="50" charset="-128"/>
                        </a:rPr>
                        <a:t>提供価格（税抜）</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595261078"/>
                  </a:ext>
                </a:extLst>
              </a:tr>
              <a:tr h="142531">
                <a:tc>
                  <a:txBody>
                    <a:bodyPr/>
                    <a:lstStyle/>
                    <a:p>
                      <a:pPr algn="ctr" fontAlgn="ctr"/>
                      <a:r>
                        <a:rPr lang="en-US" sz="600" b="0" i="0" u="none" strike="noStrike" dirty="0">
                          <a:solidFill>
                            <a:srgbClr val="000000"/>
                          </a:solidFill>
                          <a:effectLst/>
                          <a:latin typeface="メイリオ" panose="020B0604030504040204" pitchFamily="50" charset="-128"/>
                          <a:ea typeface="メイリオ" panose="020B0604030504040204" pitchFamily="50" charset="-128"/>
                        </a:rPr>
                        <a:t>CAT/SCT-EXP</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エンドポイントマネージャー</a:t>
                      </a: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オンプレミス版 マネージャライセンスエクスプレ</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1</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600" b="0" i="0" u="none" strike="noStrike">
                          <a:solidFill>
                            <a:srgbClr val="000000"/>
                          </a:solidFill>
                          <a:effectLst/>
                          <a:latin typeface="メイリオ" panose="020B0604030504040204" pitchFamily="50" charset="-128"/>
                          <a:ea typeface="メイリオ" panose="020B0604030504040204" pitchFamily="50" charset="-128"/>
                        </a:rPr>
                        <a:t>¥298,000</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担当まで</a:t>
                      </a:r>
                      <a:br>
                        <a:rPr lang="ja-JP" altLang="en-US" sz="600" b="0" i="0" u="none" strike="noStrike">
                          <a:solidFill>
                            <a:srgbClr val="000000"/>
                          </a:solidFill>
                          <a:effectLst/>
                          <a:latin typeface="メイリオ" panose="020B0604030504040204" pitchFamily="50" charset="-128"/>
                          <a:ea typeface="メイリオ" panose="020B0604030504040204" pitchFamily="50" charset="-128"/>
                        </a:rPr>
                      </a:b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お問合せ</a:t>
                      </a:r>
                      <a:br>
                        <a:rPr lang="ja-JP" altLang="en-US" sz="600" b="0" i="0" u="none" strike="noStrike">
                          <a:solidFill>
                            <a:srgbClr val="000000"/>
                          </a:solidFill>
                          <a:effectLst/>
                          <a:latin typeface="メイリオ" panose="020B0604030504040204" pitchFamily="50" charset="-128"/>
                          <a:ea typeface="メイリオ" panose="020B0604030504040204" pitchFamily="50" charset="-128"/>
                        </a:rPr>
                      </a:br>
                      <a:r>
                        <a:rPr lang="ja-JP" altLang="en-US" sz="600" b="0" i="0" u="none" strike="noStrike">
                          <a:solidFill>
                            <a:srgbClr val="000000"/>
                          </a:solidFill>
                          <a:effectLst/>
                          <a:latin typeface="メイリオ" panose="020B0604030504040204" pitchFamily="50" charset="-128"/>
                          <a:ea typeface="メイリオ" panose="020B0604030504040204" pitchFamily="50" charset="-128"/>
                        </a:rPr>
                        <a:t>ください</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3092771"/>
                  </a:ext>
                </a:extLst>
              </a:tr>
              <a:tr h="142531">
                <a:tc>
                  <a:txBody>
                    <a:bodyPr/>
                    <a:lstStyle/>
                    <a:p>
                      <a:pPr algn="ctr" fontAlgn="ctr"/>
                      <a:r>
                        <a:rPr lang="en-US" sz="600" b="0" i="0" u="none" strike="noStrike" dirty="0">
                          <a:solidFill>
                            <a:srgbClr val="000000"/>
                          </a:solidFill>
                          <a:effectLst/>
                          <a:latin typeface="メイリオ" panose="020B0604030504040204" pitchFamily="50" charset="-128"/>
                          <a:ea typeface="メイリオ" panose="020B0604030504040204" pitchFamily="50" charset="-128"/>
                        </a:rPr>
                        <a:t>CAT/PAC1000</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エンドポイントマネージャー</a:t>
                      </a: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オンプレミス版パック</a:t>
                      </a: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1000</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10</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altLang="ja-JP" sz="600" b="0" i="0" u="none" strike="noStrike">
                          <a:solidFill>
                            <a:srgbClr val="000000"/>
                          </a:solidFill>
                          <a:effectLst/>
                          <a:latin typeface="メイリオ" panose="020B0604030504040204" pitchFamily="50" charset="-128"/>
                          <a:ea typeface="メイリオ" panose="020B0604030504040204" pitchFamily="50" charset="-128"/>
                        </a:rPr>
                        <a:t>¥98,000</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vMerge="1">
                  <a:txBody>
                    <a:bodyPr/>
                    <a:lstStyle/>
                    <a:p>
                      <a:endParaRPr kumimoji="1" lang="ja-JP" altLang="en-US"/>
                    </a:p>
                  </a:txBody>
                  <a:tcPr/>
                </a:tc>
                <a:extLst>
                  <a:ext uri="{0D108BD9-81ED-4DB2-BD59-A6C34878D82A}">
                    <a16:rowId xmlns:a16="http://schemas.microsoft.com/office/drawing/2014/main" val="2690261342"/>
                  </a:ext>
                </a:extLst>
              </a:tr>
              <a:tr h="142531">
                <a:tc>
                  <a:txBody>
                    <a:bodyPr/>
                    <a:lstStyle/>
                    <a:p>
                      <a:pPr algn="ctr" fontAlgn="ctr"/>
                      <a:r>
                        <a:rPr lang="en-US" sz="600" b="0" i="0" u="none" strike="noStrike" dirty="0">
                          <a:solidFill>
                            <a:srgbClr val="000000"/>
                          </a:solidFill>
                          <a:effectLst/>
                          <a:latin typeface="メイリオ" panose="020B0604030504040204" pitchFamily="50" charset="-128"/>
                          <a:ea typeface="メイリオ" panose="020B0604030504040204" pitchFamily="50" charset="-128"/>
                        </a:rPr>
                        <a:t>CAT/SCT-EXP-M</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エンドポイントマネージャー</a:t>
                      </a: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オンプレミス版マネージャライセンスエクスプレス 年間保守</a:t>
                      </a:r>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600" b="0" i="0" u="none" strike="noStrike">
                          <a:solidFill>
                            <a:srgbClr val="000000"/>
                          </a:solidFill>
                          <a:effectLst/>
                          <a:latin typeface="メイリオ" panose="020B0604030504040204" pitchFamily="50" charset="-128"/>
                          <a:ea typeface="メイリオ" panose="020B0604030504040204" pitchFamily="50" charset="-128"/>
                        </a:rPr>
                        <a:t>1</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¥44,700</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613026974"/>
                  </a:ext>
                </a:extLst>
              </a:tr>
              <a:tr h="146490">
                <a:tc>
                  <a:txBody>
                    <a:bodyPr/>
                    <a:lstStyle/>
                    <a:p>
                      <a:pPr algn="ctr" fontAlgn="ctr"/>
                      <a:r>
                        <a:rPr lang="en-US" sz="600" b="0" i="0" u="none" strike="noStrike" dirty="0">
                          <a:solidFill>
                            <a:srgbClr val="000000"/>
                          </a:solidFill>
                          <a:effectLst/>
                          <a:latin typeface="メイリオ" panose="020B0604030504040204" pitchFamily="50" charset="-128"/>
                          <a:ea typeface="メイリオ" panose="020B0604030504040204" pitchFamily="50" charset="-128"/>
                        </a:rPr>
                        <a:t>CAT/PAC1000-M</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l"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エンドポイントマネージャー</a:t>
                      </a: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オンプレミス版　パック</a:t>
                      </a: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1000 </a:t>
                      </a:r>
                      <a:r>
                        <a:rPr lang="ja-JP" altLang="en-US" sz="600" b="0" i="0" u="none" strike="noStrike" dirty="0">
                          <a:solidFill>
                            <a:srgbClr val="000000"/>
                          </a:solidFill>
                          <a:effectLst/>
                          <a:latin typeface="メイリオ" panose="020B0604030504040204" pitchFamily="50" charset="-128"/>
                          <a:ea typeface="メイリオ" panose="020B0604030504040204" pitchFamily="50" charset="-128"/>
                        </a:rPr>
                        <a:t>年間保守料</a:t>
                      </a:r>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altLang="ja-JP" sz="600" b="0" i="0" u="none" strike="noStrike">
                          <a:solidFill>
                            <a:srgbClr val="000000"/>
                          </a:solidFill>
                          <a:effectLst/>
                          <a:latin typeface="メイリオ" panose="020B0604030504040204" pitchFamily="50" charset="-128"/>
                          <a:ea typeface="メイリオ" panose="020B0604030504040204" pitchFamily="50" charset="-128"/>
                        </a:rPr>
                        <a:t>10</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altLang="ja-JP" sz="600" b="0" i="0" u="none" strike="noStrike" dirty="0">
                          <a:solidFill>
                            <a:srgbClr val="000000"/>
                          </a:solidFill>
                          <a:effectLst/>
                          <a:latin typeface="メイリオ" panose="020B0604030504040204" pitchFamily="50" charset="-128"/>
                          <a:ea typeface="メイリオ" panose="020B0604030504040204" pitchFamily="50" charset="-128"/>
                        </a:rPr>
                        <a:t>¥14,700</a:t>
                      </a:r>
                    </a:p>
                  </a:txBody>
                  <a:tcPr marL="3959" marR="3959" marT="395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vMerge="1">
                  <a:txBody>
                    <a:bodyPr/>
                    <a:lstStyle/>
                    <a:p>
                      <a:endParaRPr kumimoji="1" lang="ja-JP" altLang="en-US"/>
                    </a:p>
                  </a:txBody>
                  <a:tcPr/>
                </a:tc>
                <a:extLst>
                  <a:ext uri="{0D108BD9-81ED-4DB2-BD59-A6C34878D82A}">
                    <a16:rowId xmlns:a16="http://schemas.microsoft.com/office/drawing/2014/main" val="2098638490"/>
                  </a:ext>
                </a:extLst>
              </a:tr>
            </a:tbl>
          </a:graphicData>
        </a:graphic>
      </p:graphicFrame>
      <p:sp>
        <p:nvSpPr>
          <p:cNvPr id="99" name="テキスト ボックス 98">
            <a:extLst>
              <a:ext uri="{FF2B5EF4-FFF2-40B4-BE49-F238E27FC236}">
                <a16:creationId xmlns:a16="http://schemas.microsoft.com/office/drawing/2014/main" id="{59E1069D-5D54-417F-8B96-70FCBEBD484C}"/>
              </a:ext>
            </a:extLst>
          </p:cNvPr>
          <p:cNvSpPr txBox="1"/>
          <p:nvPr/>
        </p:nvSpPr>
        <p:spPr>
          <a:xfrm>
            <a:off x="5147828" y="6757329"/>
            <a:ext cx="1595309" cy="169277"/>
          </a:xfrm>
          <a:prstGeom prst="rect">
            <a:avLst/>
          </a:prstGeom>
          <a:noFill/>
        </p:spPr>
        <p:txBody>
          <a:bodyPr wrap="none" rtlCol="0">
            <a:spAutoFit/>
          </a:bodyPr>
          <a:lstStyle/>
          <a:p>
            <a:pPr algn="l" defTabSz="781903">
              <a:defRPr/>
            </a:pPr>
            <a:r>
              <a:rPr kumimoji="0" lang="en-US" altLang="ja-JP" sz="5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5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次年度以降は、保守料量のみでご利用頂けます</a:t>
            </a:r>
            <a:endParaRPr kumimoji="0" lang="en-US" altLang="ja-JP" sz="500" ker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 name="直線コネクタ 9">
            <a:extLst>
              <a:ext uri="{FF2B5EF4-FFF2-40B4-BE49-F238E27FC236}">
                <a16:creationId xmlns:a16="http://schemas.microsoft.com/office/drawing/2014/main" id="{DAC2028D-D66A-4715-89D7-54335C203DC7}"/>
              </a:ext>
            </a:extLst>
          </p:cNvPr>
          <p:cNvCxnSpPr/>
          <p:nvPr/>
        </p:nvCxnSpPr>
        <p:spPr>
          <a:xfrm>
            <a:off x="1658112" y="5440728"/>
            <a:ext cx="1095144"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id="{A5696A3B-39B3-491B-B74B-51AE57D148F2}"/>
              </a:ext>
            </a:extLst>
          </p:cNvPr>
          <p:cNvCxnSpPr/>
          <p:nvPr/>
        </p:nvCxnSpPr>
        <p:spPr>
          <a:xfrm>
            <a:off x="4139892" y="5437728"/>
            <a:ext cx="1095144"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2" name="正方形/長方形 71">
            <a:extLst>
              <a:ext uri="{FF2B5EF4-FFF2-40B4-BE49-F238E27FC236}">
                <a16:creationId xmlns:a16="http://schemas.microsoft.com/office/drawing/2014/main" id="{7872309B-F996-49FB-91BA-0B495FB81F02}"/>
              </a:ext>
            </a:extLst>
          </p:cNvPr>
          <p:cNvSpPr/>
          <p:nvPr/>
        </p:nvSpPr>
        <p:spPr>
          <a:xfrm>
            <a:off x="0" y="-337163"/>
            <a:ext cx="6858000" cy="30857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41316390-2746-4C8A-9885-BDE6D7CA7B22}"/>
              </a:ext>
            </a:extLst>
          </p:cNvPr>
          <p:cNvSpPr/>
          <p:nvPr/>
        </p:nvSpPr>
        <p:spPr>
          <a:xfrm>
            <a:off x="158032" y="-315796"/>
            <a:ext cx="6267342" cy="307777"/>
          </a:xfrm>
          <a:prstGeom prst="rect">
            <a:avLst/>
          </a:prstGeom>
        </p:spPr>
        <p:txBody>
          <a:bodyPr wrap="square">
            <a:spAutoFit/>
          </a:bodyPr>
          <a:lstStyle/>
          <a:p>
            <a:r>
              <a:rPr lang="ja-JP" altLang="en-US" sz="14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機能一覧版</a:t>
            </a:r>
            <a:endParaRPr lang="en-US" altLang="ja-JP" sz="14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図 4">
            <a:extLst>
              <a:ext uri="{FF2B5EF4-FFF2-40B4-BE49-F238E27FC236}">
                <a16:creationId xmlns:a16="http://schemas.microsoft.com/office/drawing/2014/main" id="{45862D34-D516-4DE0-6650-73E7FFD3BA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1079" y="286150"/>
            <a:ext cx="2712058" cy="189844"/>
          </a:xfrm>
          <a:prstGeom prst="rect">
            <a:avLst/>
          </a:prstGeom>
        </p:spPr>
      </p:pic>
      <p:sp>
        <p:nvSpPr>
          <p:cNvPr id="6" name="正方形/長方形 5">
            <a:extLst>
              <a:ext uri="{FF2B5EF4-FFF2-40B4-BE49-F238E27FC236}">
                <a16:creationId xmlns:a16="http://schemas.microsoft.com/office/drawing/2014/main" id="{8F5438A5-6A43-3137-96CD-3872FEADB612}"/>
              </a:ext>
            </a:extLst>
          </p:cNvPr>
          <p:cNvSpPr/>
          <p:nvPr/>
        </p:nvSpPr>
        <p:spPr bwMode="auto">
          <a:xfrm>
            <a:off x="209524" y="7067603"/>
            <a:ext cx="6500194" cy="1331154"/>
          </a:xfrm>
          <a:prstGeom prst="rect">
            <a:avLst/>
          </a:prstGeom>
          <a:noFill/>
          <a:ln w="12700" cap="flat" cmpd="sng" algn="ctr">
            <a:solidFill>
              <a:srgbClr val="80808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rgbClr val="FF7C80"/>
              </a:solidFill>
              <a:effectLst/>
              <a:latin typeface="HGP創英角ｺﾞｼｯｸUB" pitchFamily="50" charset="-128"/>
              <a:ea typeface="HGP創英角ｺﾞｼｯｸUB" pitchFamily="50" charset="-128"/>
            </a:endParaRPr>
          </a:p>
        </p:txBody>
      </p:sp>
      <p:sp>
        <p:nvSpPr>
          <p:cNvPr id="7" name="正方形/長方形 6">
            <a:extLst>
              <a:ext uri="{FF2B5EF4-FFF2-40B4-BE49-F238E27FC236}">
                <a16:creationId xmlns:a16="http://schemas.microsoft.com/office/drawing/2014/main" id="{18AE23A8-FCB1-C37A-455B-875D8CBAB27D}"/>
              </a:ext>
            </a:extLst>
          </p:cNvPr>
          <p:cNvSpPr/>
          <p:nvPr/>
        </p:nvSpPr>
        <p:spPr>
          <a:xfrm>
            <a:off x="209524" y="7037112"/>
            <a:ext cx="6500192" cy="30857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3B7DA0B3-E401-7A9A-1D28-92847E332D04}"/>
              </a:ext>
            </a:extLst>
          </p:cNvPr>
          <p:cNvSpPr/>
          <p:nvPr/>
        </p:nvSpPr>
        <p:spPr>
          <a:xfrm>
            <a:off x="295329" y="7067603"/>
            <a:ext cx="6267342" cy="307777"/>
          </a:xfrm>
          <a:prstGeom prst="rect">
            <a:avLst/>
          </a:prstGeom>
        </p:spPr>
        <p:txBody>
          <a:bodyPr wrap="square">
            <a:spAutoFit/>
          </a:bodyPr>
          <a:lstStyle/>
          <a:p>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エンドポイントマネージャー オンプレミス版</a:t>
            </a:r>
            <a:r>
              <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1</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ヶ月間無料体験版 受付中</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a:extLst>
              <a:ext uri="{FF2B5EF4-FFF2-40B4-BE49-F238E27FC236}">
                <a16:creationId xmlns:a16="http://schemas.microsoft.com/office/drawing/2014/main" id="{25950AD3-BB2B-C692-7A36-2B584B2F96AE}"/>
              </a:ext>
            </a:extLst>
          </p:cNvPr>
          <p:cNvSpPr/>
          <p:nvPr/>
        </p:nvSpPr>
        <p:spPr>
          <a:xfrm>
            <a:off x="-180222" y="7477259"/>
            <a:ext cx="6522815" cy="767518"/>
          </a:xfrm>
          <a:prstGeom prst="rect">
            <a:avLst/>
          </a:prstGeom>
        </p:spPr>
        <p:txBody>
          <a:bodyPr wrap="square">
            <a:spAutoFit/>
          </a:bodyPr>
          <a:lstStyle/>
          <a:p>
            <a:pPr>
              <a:lnSpc>
                <a:spcPts val="1800"/>
              </a:lnSpc>
            </a:pPr>
            <a:r>
              <a:rPr lang="ja-JP" altLang="en-US"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エンドポイントマネージャーの全機能を最大</a:t>
            </a:r>
            <a:r>
              <a:rPr lang="en-US" altLang="ja-JP"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台で利用可能な体験版をご用意しています。</a:t>
            </a:r>
            <a:endParaRPr lang="en-US" altLang="ja-JP"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体験版はお手軽な「クラウド環境」と「オンプレ環境版」の</a:t>
            </a:r>
            <a:r>
              <a:rPr lang="en-US" altLang="ja-JP"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種類をご用意！</a:t>
            </a:r>
            <a:endParaRPr lang="en-US" altLang="ja-JP"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05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https://go.pardot.com/l/320351/2017-06-20/c4vz</a:t>
            </a:r>
          </a:p>
        </p:txBody>
      </p:sp>
      <p:pic>
        <p:nvPicPr>
          <p:cNvPr id="12" name="図 11" descr="QR コード&#10;&#10;自動的に生成された説明">
            <a:extLst>
              <a:ext uri="{FF2B5EF4-FFF2-40B4-BE49-F238E27FC236}">
                <a16:creationId xmlns:a16="http://schemas.microsoft.com/office/drawing/2014/main" id="{F81F994F-68C4-0EC8-375D-682461895B54}"/>
              </a:ext>
            </a:extLst>
          </p:cNvPr>
          <p:cNvPicPr>
            <a:picLocks noChangeAspect="1"/>
          </p:cNvPicPr>
          <p:nvPr/>
        </p:nvPicPr>
        <p:blipFill>
          <a:blip r:embed="rId4"/>
          <a:stretch>
            <a:fillRect/>
          </a:stretch>
        </p:blipFill>
        <p:spPr>
          <a:xfrm>
            <a:off x="5795209" y="7452749"/>
            <a:ext cx="818879" cy="818879"/>
          </a:xfrm>
          <a:prstGeom prst="rect">
            <a:avLst/>
          </a:prstGeom>
        </p:spPr>
      </p:pic>
    </p:spTree>
    <p:extLst>
      <p:ext uri="{BB962C8B-B14F-4D97-AF65-F5344CB8AC3E}">
        <p14:creationId xmlns:p14="http://schemas.microsoft.com/office/powerpoint/2010/main" val="108884283"/>
      </p:ext>
    </p:extLst>
  </p:cSld>
  <p:clrMapOvr>
    <a:masterClrMapping/>
  </p:clrMapOvr>
</p:sld>
</file>

<file path=ppt/theme/theme1.xml><?xml version="1.0" encoding="utf-8"?>
<a:theme xmlns:a="http://schemas.openxmlformats.org/drawingml/2006/main" name="クラウド版チラシテンプレ">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rgbClr val="808080"/>
          </a:solid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600" b="0" i="0" u="none" strike="noStrike" cap="none" normalizeH="0" baseline="0" smtClean="0">
            <a:ln>
              <a:noFill/>
            </a:ln>
            <a:solidFill>
              <a:srgbClr val="FF7C80"/>
            </a:solidFill>
            <a:effectLst/>
            <a:latin typeface="HGP創英角ｺﾞｼｯｸUB" pitchFamily="50" charset="-128"/>
            <a:ea typeface="HGP創英角ｺﾞｼｯｸUB" pitchFamily="50" charset="-128"/>
          </a:defRPr>
        </a:defPPr>
      </a:lstStyle>
    </a:spDef>
    <a:lnDef>
      <a:spPr bwMode="auto">
        <a:xfrm>
          <a:off x="0" y="0"/>
          <a:ext cx="1" cy="1"/>
        </a:xfrm>
        <a:custGeom>
          <a:avLst/>
          <a:gdLst/>
          <a:ahLst/>
          <a:cxnLst/>
          <a:rect l="0" t="0" r="0" b="0"/>
          <a:pathLst/>
        </a:custGeom>
        <a:solidFill>
          <a:srgbClr val="FFFF99"/>
        </a:solidFill>
        <a:ln w="12700" cap="flat" cmpd="sng" algn="ctr">
          <a:solidFill>
            <a:srgbClr val="808080"/>
          </a:solidFill>
          <a:prstDash val="solid"/>
          <a:round/>
          <a:headEnd type="none" w="med" len="med"/>
          <a:tailEnd type="none" w="med" len="med"/>
        </a:ln>
        <a:effectLst>
          <a:outerShdw dist="107763" dir="2700000" algn="ctr" rotWithShape="0">
            <a:schemeClr val="bg2">
              <a:alpha val="50000"/>
            </a:schemeClr>
          </a:outerShdw>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rgbClr val="FF7C80"/>
            </a:solidFill>
            <a:effectLst/>
            <a:latin typeface="HGP創英角ｺﾞｼｯｸUB" pitchFamily="50" charset="-128"/>
            <a:ea typeface="HGP創英角ｺﾞｼｯｸUB" pitchFamily="50" charset="-128"/>
          </a:defRPr>
        </a:defPPr>
      </a:lstStyle>
    </a:lnDef>
    <a:txDef>
      <a:spPr>
        <a:noFill/>
      </a:spPr>
      <a:bodyPr wrap="square" rtlCol="0">
        <a:spAutoFit/>
      </a:bodyPr>
      <a:lstStyle>
        <a:defPPr algn="l">
          <a:defRPr kumimoji="1"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クラウド版チラシテンプレ" id="{97343D59-DF80-4332-BA85-4D8E3F626909}" vid="{B45958A7-435F-486C-9330-7B382E7B2FF0}"/>
    </a:ext>
  </a:extLst>
</a:theme>
</file>

<file path=ppt/theme/theme2.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p:Policy xmlns:p="office.server.policy" id="" local="true">
  <p:Name>ドキュメント</p:Name>
  <p:Description/>
  <p:Statement/>
  <p:PolicyItems>
    <p:PolicyItem featureId="Microsoft.Office.RecordsManagement.PolicyFeatures.PolicyAudit" staticId="0x010100E6F1B8B26459E1498F4748E521128168|1757814118" UniqueId="f37f348f-1288-400b-a566-16401018dade">
      <p:Name>監査</p:Name>
      <p:Description>ドキュメントおよびリスト アイテムに対するユーザーの操作を監査し、監査ログに記録します。</p:Description>
      <p:CustomData>
        <Audit>
          <Update/>
          <CheckInOut/>
          <MoveCopy/>
          <DeleteRestore/>
        </Audit>
      </p:CustomData>
    </p:PolicyItem>
  </p:PolicyItems>
</p:Policy>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6F1B8B26459E1498F4748E521128168" ma:contentTypeVersion="34" ma:contentTypeDescription="新しいドキュメントを作成します。" ma:contentTypeScope="" ma:versionID="be6525b13611e3cdc9a1d1c0f29d1560">
  <xsd:schema xmlns:xsd="http://www.w3.org/2001/XMLSchema" xmlns:xs="http://www.w3.org/2001/XMLSchema" xmlns:p="http://schemas.microsoft.com/office/2006/metadata/properties" xmlns:ns1="http://schemas.microsoft.com/sharepoint/v3" xmlns:ns2="79ee9245-d882-4ddc-9b39-e6678e7416f0" xmlns:ns3="f8486722-456f-4c86-9af7-b8b16200fae9" targetNamespace="http://schemas.microsoft.com/office/2006/metadata/properties" ma:root="true" ma:fieldsID="c84e6cd6378441bd7ba206e3beb192fe" ns1:_="" ns2:_="" ns3:_="">
    <xsd:import namespace="http://schemas.microsoft.com/sharepoint/v3"/>
    <xsd:import namespace="79ee9245-d882-4ddc-9b39-e6678e7416f0"/>
    <xsd:import namespace="f8486722-456f-4c86-9af7-b8b16200fae9"/>
    <xsd:element name="properties">
      <xsd:complexType>
        <xsd:sequence>
          <xsd:element name="documentManagement">
            <xsd:complexType>
              <xsd:all>
                <xsd:element ref="ns2:_x30ea__x30f3__x30af_" minOccurs="0"/>
                <xsd:element ref="ns2:_x8907__x6570__x884c__x30c6__x30ad__x30b9__x30c8_" minOccurs="0"/>
                <xsd:element ref="ns2:_x65e5__x4ed8__x3068__x6642__x523b_" minOccurs="0"/>
                <xsd:element ref="ns2:_Flow_SignoffStatus" minOccurs="0"/>
                <xsd:element ref="ns2:_x006c_nu1" minOccurs="0"/>
                <xsd:element ref="ns3:SharedWithUsers" minOccurs="0"/>
                <xsd:element ref="ns3:SharedWithDetails" minOccurs="0"/>
                <xsd:element ref="ns2:MediaServiceMetadata" minOccurs="0"/>
                <xsd:element ref="ns2:MediaServiceFastMetadata" minOccurs="0"/>
                <xsd:element ref="ns2:MediaServiceDateTaken" minOccurs="0"/>
                <xsd:element ref="ns2:MediaServiceAutoTags" minOccurs="0"/>
                <xsd:element ref="ns2:MediaServiceOCR" minOccurs="0"/>
                <xsd:element ref="ns1:_dlc_Exempt" minOccurs="0"/>
                <xsd:element ref="ns2:MediaServiceEventHashCode" minOccurs="0"/>
                <xsd:element ref="ns2:MediaServiceGenerationTime" minOccurs="0"/>
                <xsd:element ref="ns2:MediaServiceLocation" minOccurs="0"/>
                <xsd:element ref="ns2:MediaServiceAutoKeyPoints" minOccurs="0"/>
                <xsd:element ref="ns2:MediaServiceKeyPoints" minOccurs="0"/>
                <xsd:element ref="ns2:_x7ba1__x7406__x756a__x53f7_" minOccurs="0"/>
                <xsd:element ref="ns2:MediaLengthInSeconds" minOccurs="0"/>
                <xsd:element ref="ns2:_x6570__x5b57_" minOccurs="0"/>
                <xsd:element ref="ns2:_x8ca9__x58f2__x5e97_" minOccurs="0"/>
                <xsd:element ref="ns2:_x9234__x6728__x30c6__x30b9__x30c8_"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5" nillable="true" ma:displayName="ポリシー適用除外" ma:hidden="true" ma:internalName="_dlc_Exemp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9ee9245-d882-4ddc-9b39-e6678e7416f0" elementFormDefault="qualified">
    <xsd:import namespace="http://schemas.microsoft.com/office/2006/documentManagement/types"/>
    <xsd:import namespace="http://schemas.microsoft.com/office/infopath/2007/PartnerControls"/>
    <xsd:element name="_x30ea__x30f3__x30af_" ma:index="2" nillable="true" ma:displayName="リンク" ma:format="Hyperlink" ma:internalName="_x30ea__x30f3__x30af_"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x8907__x6570__x884c__x30c6__x30ad__x30b9__x30c8_" ma:index="3" nillable="true" ma:displayName="複数行テキスト" ma:format="Dropdown" ma:internalName="_x8907__x6570__x884c__x30c6__x30ad__x30b9__x30c8_" ma:readOnly="false">
      <xsd:simpleType>
        <xsd:restriction base="dms:Note">
          <xsd:maxLength value="255"/>
        </xsd:restriction>
      </xsd:simpleType>
    </xsd:element>
    <xsd:element name="_x65e5__x4ed8__x3068__x6642__x523b_" ma:index="4" nillable="true" ma:displayName="日付と時刻" ma:format="DateOnly" ma:internalName="_x65e5__x4ed8__x3068__x6642__x523b_" ma:readOnly="false">
      <xsd:simpleType>
        <xsd:restriction base="dms:DateTime"/>
      </xsd:simpleType>
    </xsd:element>
    <xsd:element name="_Flow_SignoffStatus" ma:index="5" nillable="true" ma:displayName="承認の状態" ma:internalName="_x627f__x8a8d__x306e__x72b6__x614b_" ma:readOnly="false">
      <xsd:simpleType>
        <xsd:restriction base="dms:Text"/>
      </xsd:simpleType>
    </xsd:element>
    <xsd:element name="_x006c_nu1" ma:index="6" nillable="true" ma:displayName="ユーザーまたはグループ" ma:list="UserInfo" ma:internalName="_x006c_nu1"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hidden="true" ma:internalName="MediaServiceAutoTags" ma:readOnly="true">
      <xsd:simpleType>
        <xsd:restriction base="dms:Text"/>
      </xsd:simpleType>
    </xsd:element>
    <xsd:element name="MediaServiceOCR" ma:index="14" nillable="true" ma:displayName="MediaServiceOCR" ma:hidden="true" ma:internalName="MediaServiceOCR" ma:readOnly="true">
      <xsd:simpleType>
        <xsd:restriction base="dms:Note"/>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Location" ma:index="20" nillable="true" ma:displayName="Location" ma:hidden="true"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hidden="true" ma:internalName="MediaServiceKeyPoints" ma:readOnly="true">
      <xsd:simpleType>
        <xsd:restriction base="dms:Note"/>
      </xsd:simpleType>
    </xsd:element>
    <xsd:element name="_x7ba1__x7406__x756a__x53f7_" ma:index="26" nillable="true" ma:displayName="管理番号" ma:default="RC-311" ma:format="Dropdown" ma:hidden="true" ma:internalName="_x7ba1__x7406__x756a__x53f7_" ma:readOnly="false">
      <xsd:simpleType>
        <xsd:restriction base="dms:Text">
          <xsd:maxLength value="255"/>
        </xsd:restriction>
      </xsd:simpleType>
    </xsd:element>
    <xsd:element name="MediaLengthInSeconds" ma:index="27" nillable="true" ma:displayName="Length (seconds)" ma:internalName="MediaLengthInSeconds" ma:readOnly="true">
      <xsd:simpleType>
        <xsd:restriction base="dms:Unknown"/>
      </xsd:simpleType>
    </xsd:element>
    <xsd:element name="_x6570__x5b57_" ma:index="28" nillable="true" ma:displayName="数字" ma:format="Dropdown" ma:internalName="_x6570__x5b57_" ma:percentage="FALSE">
      <xsd:simpleType>
        <xsd:restriction base="dms:Number"/>
      </xsd:simpleType>
    </xsd:element>
    <xsd:element name="_x8ca9__x58f2__x5e97_" ma:index="29" nillable="true" ma:displayName="販売店" ma:description="販売店フラグ" ma:format="Dropdown" ma:internalName="_x8ca9__x58f2__x5e97_">
      <xsd:simpleType>
        <xsd:restriction base="dms:Text">
          <xsd:maxLength value="255"/>
        </xsd:restriction>
      </xsd:simpleType>
    </xsd:element>
    <xsd:element name="_x9234__x6728__x30c6__x30b9__x30c8_" ma:index="30" nillable="true" ma:displayName="鈴木テスト" ma:format="Dropdown" ma:internalName="_x9234__x6728__x30c6__x30b9__x30c8_">
      <xsd:simpleType>
        <xsd:restriction base="dms:Text">
          <xsd:maxLength value="255"/>
        </xsd:restriction>
      </xsd:simpleType>
    </xsd:element>
    <xsd:element name="lcf76f155ced4ddcb4097134ff3c332f" ma:index="33" nillable="true" ma:taxonomy="true" ma:internalName="lcf76f155ced4ddcb4097134ff3c332f" ma:taxonomyFieldName="MediaServiceImageTags" ma:displayName="画像タグ" ma:readOnly="false" ma:fieldId="{5cf76f15-5ced-4ddc-b409-7134ff3c332f}" ma:taxonomyMulti="true" ma:sspId="a6d06bc7-5879-467c-9b3f-73b6e2086ef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8486722-456f-4c86-9af7-b8b16200fae9" elementFormDefault="qualified">
    <xsd:import namespace="http://schemas.microsoft.com/office/2006/documentManagement/types"/>
    <xsd:import namespace="http://schemas.microsoft.com/office/infopath/2007/PartnerControls"/>
    <xsd:element name="SharedWithUsers" ma:index="8" nillable="true" ma:displayName="共有相手" ma:description=""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description="" ma:hidden="true" ma:internalName="SharedWithDetails" ma:readOnly="true">
      <xsd:simpleType>
        <xsd:restriction base="dms:Note"/>
      </xsd:simpleType>
    </xsd:element>
    <xsd:element name="TaxCatchAll" ma:index="31" nillable="true" ma:displayName="Taxonomy Catch All Column" ma:hidden="true" ma:list="{72d96897-07c3-42b6-8db8-34333439000d}" ma:internalName="TaxCatchAll" ma:showField="CatchAllData" ma:web="f8486722-456f-4c86-9af7-b8b16200fae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コンテンツ タイプ"/>
        <xsd:element ref="dc:title" minOccurs="0" maxOccurs="1" ma:index="1"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65e5__x4ed8__x3068__x6642__x523b_ xmlns="79ee9245-d882-4ddc-9b39-e6678e7416f0" xsi:nil="true"/>
    <_x30ea__x30f3__x30af_ xmlns="79ee9245-d882-4ddc-9b39-e6678e7416f0">
      <Url xsi:nil="true"/>
      <Description xsi:nil="true"/>
    </_x30ea__x30f3__x30af_>
    <_x8907__x6570__x884c__x30c6__x30ad__x30b9__x30c8_ xmlns="79ee9245-d882-4ddc-9b39-e6678e7416f0" xsi:nil="true"/>
    <_x7ba1__x7406__x756a__x53f7_ xmlns="79ee9245-d882-4ddc-9b39-e6678e7416f0">RC-311</_x7ba1__x7406__x756a__x53f7_>
    <_Flow_SignoffStatus xmlns="79ee9245-d882-4ddc-9b39-e6678e7416f0" xsi:nil="true"/>
    <_dlc_Exempt xmlns="http://schemas.microsoft.com/sharepoint/v3" xsi:nil="true"/>
    <_x006c_nu1 xmlns="79ee9245-d882-4ddc-9b39-e6678e7416f0">
      <UserInfo>
        <DisplayName/>
        <AccountId xsi:nil="true"/>
        <AccountType/>
      </UserInfo>
    </_x006c_nu1>
    <_x6570__x5b57_ xmlns="79ee9245-d882-4ddc-9b39-e6678e7416f0" xsi:nil="true"/>
    <_x8ca9__x58f2__x5e97_ xmlns="79ee9245-d882-4ddc-9b39-e6678e7416f0" xsi:nil="true"/>
    <_x9234__x6728__x30c6__x30b9__x30c8_ xmlns="79ee9245-d882-4ddc-9b39-e6678e7416f0" xsi:nil="true"/>
    <lcf76f155ced4ddcb4097134ff3c332f xmlns="79ee9245-d882-4ddc-9b39-e6678e7416f0">
      <Terms xmlns="http://schemas.microsoft.com/office/infopath/2007/PartnerControls"/>
    </lcf76f155ced4ddcb4097134ff3c332f>
    <TaxCatchAll xmlns="f8486722-456f-4c86-9af7-b8b16200fae9"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879ADE-B20F-4211-BF65-8500A33EF2D0}">
  <ds:schemaRefs>
    <ds:schemaRef ds:uri="office.server.policy"/>
  </ds:schemaRefs>
</ds:datastoreItem>
</file>

<file path=customXml/itemProps2.xml><?xml version="1.0" encoding="utf-8"?>
<ds:datastoreItem xmlns:ds="http://schemas.openxmlformats.org/officeDocument/2006/customXml" ds:itemID="{22E67A81-9F51-4F1A-8F07-7268AFE597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9ee9245-d882-4ddc-9b39-e6678e7416f0"/>
    <ds:schemaRef ds:uri="f8486722-456f-4c86-9af7-b8b16200f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E92FA67-6881-41FC-BDB9-33643165DE12}">
  <ds:schemaRefs>
    <ds:schemaRef ds:uri="http://schemas.openxmlformats.org/package/2006/metadata/core-properties"/>
    <ds:schemaRef ds:uri="http://purl.org/dc/elements/1.1/"/>
    <ds:schemaRef ds:uri="http://purl.org/dc/dcmitype/"/>
    <ds:schemaRef ds:uri="http://schemas.microsoft.com/office/infopath/2007/PartnerControls"/>
    <ds:schemaRef ds:uri="f8486722-456f-4c86-9af7-b8b16200fae9"/>
    <ds:schemaRef ds:uri="http://schemas.microsoft.com/office/2006/metadata/properties"/>
    <ds:schemaRef ds:uri="http://schemas.microsoft.com/office/2006/documentManagement/types"/>
    <ds:schemaRef ds:uri="79ee9245-d882-4ddc-9b39-e6678e7416f0"/>
    <ds:schemaRef ds:uri="http://schemas.microsoft.com/sharepoint/v3"/>
    <ds:schemaRef ds:uri="http://www.w3.org/XML/1998/namespace"/>
    <ds:schemaRef ds:uri="http://purl.org/dc/terms/"/>
  </ds:schemaRefs>
</ds:datastoreItem>
</file>

<file path=customXml/itemProps4.xml><?xml version="1.0" encoding="utf-8"?>
<ds:datastoreItem xmlns:ds="http://schemas.openxmlformats.org/officeDocument/2006/customXml" ds:itemID="{5929BAD8-2BB0-47F2-94CF-135F9104B4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TotalTime>
  <Words>675</Words>
  <Application>Microsoft Office PowerPoint</Application>
  <PresentationFormat>A4 210 x 297 mm</PresentationFormat>
  <Paragraphs>113</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2</vt:i4>
      </vt:variant>
    </vt:vector>
  </HeadingPairs>
  <TitlesOfParts>
    <vt:vector size="8" baseType="lpstr">
      <vt:lpstr>HGP創英角ｺﾞｼｯｸUB</vt:lpstr>
      <vt:lpstr>メイリオ</vt:lpstr>
      <vt:lpstr>Arial</vt:lpstr>
      <vt:lpstr>Calibri</vt:lpstr>
      <vt:lpstr>クラウド版チラシテンプレ</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大道知子</dc:creator>
  <cp:lastModifiedBy>今倉 楓</cp:lastModifiedBy>
  <cp:revision>3</cp:revision>
  <cp:lastPrinted>2021-10-13T06:58:05Z</cp:lastPrinted>
  <dcterms:modified xsi:type="dcterms:W3CDTF">2022-10-20T10:06:59Z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0x010100E6F1B8B26459E1498F4748E521128168</vt:lpwstr>
  </property>
  <property fmtid="{D5CDD505-2E9C-101B-9397-08002B2CF9AE}" pid="3" name="MediaServiceImageTags">
    <vt:lpwstr/>
  </property>
</Properties>
</file>