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 id="2147483675" r:id="rId6"/>
  </p:sldMasterIdLst>
  <p:notesMasterIdLst>
    <p:notesMasterId r:id="rId9"/>
  </p:notesMasterIdLst>
  <p:handoutMasterIdLst>
    <p:handoutMasterId r:id="rId10"/>
  </p:handoutMasterIdLst>
  <p:sldIdLst>
    <p:sldId id="288" r:id="rId7"/>
    <p:sldId id="285" r:id="rId8"/>
  </p:sldIdLst>
  <p:sldSz cx="6858000" cy="9906000" type="A4"/>
  <p:notesSz cx="6735763" cy="9866313"/>
  <p:defaultTex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p:defaultTextStyle>
  <p:extLst>
    <p:ext uri="{EFAFB233-063F-42B5-8137-9DF3F51BA10A}">
      <p15:sldGuideLst xmlns:p15="http://schemas.microsoft.com/office/powerpoint/2012/main">
        <p15:guide id="1" orient="horz" pos="4050" userDrawn="1">
          <p15:clr>
            <a:srgbClr val="A4A3A4"/>
          </p15:clr>
        </p15:guide>
        <p15:guide id="3" orient="horz" pos="3143" userDrawn="1">
          <p15:clr>
            <a:srgbClr val="A4A3A4"/>
          </p15:clr>
        </p15:guide>
        <p15:guide id="4" orient="horz" pos="557" userDrawn="1">
          <p15:clr>
            <a:srgbClr val="A4A3A4"/>
          </p15:clr>
        </p15:guide>
        <p15:guide id="5" pos="2160" userDrawn="1">
          <p15:clr>
            <a:srgbClr val="A4A3A4"/>
          </p15:clr>
        </p15:guide>
        <p15:guide id="6" pos="164" userDrawn="1">
          <p15:clr>
            <a:srgbClr val="A4A3A4"/>
          </p15:clr>
        </p15:guide>
        <p15:guide id="8" pos="4133" userDrawn="1">
          <p15:clr>
            <a:srgbClr val="A4A3A4"/>
          </p15:clr>
        </p15:guide>
        <p15:guide id="9" pos="1117" userDrawn="1">
          <p15:clr>
            <a:srgbClr val="A4A3A4"/>
          </p15:clr>
        </p15:guide>
        <p15:guide id="10" orient="horz" pos="3506" userDrawn="1">
          <p15:clr>
            <a:srgbClr val="A4A3A4"/>
          </p15:clr>
        </p15:guide>
        <p15:guide id="11" orient="horz" pos="4594" userDrawn="1">
          <p15:clr>
            <a:srgbClr val="A4A3A4"/>
          </p15:clr>
        </p15:guide>
        <p15:guide id="12" pos="3997" userDrawn="1">
          <p15:clr>
            <a:srgbClr val="A4A3A4"/>
          </p15:clr>
        </p15:guide>
        <p15:guide id="13" pos="323" userDrawn="1">
          <p15:clr>
            <a:srgbClr val="A4A3A4"/>
          </p15:clr>
        </p15:guide>
        <p15:guide id="14" orient="horz" pos="51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4A4483"/>
    <a:srgbClr val="4A4482"/>
    <a:srgbClr val="D2ECFA"/>
    <a:srgbClr val="FF0066"/>
    <a:srgbClr val="F4664E"/>
    <a:srgbClr val="FABBB0"/>
    <a:srgbClr val="FFF3EF"/>
    <a:srgbClr val="EAF6F2"/>
    <a:srgbClr val="D2E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2" d="100"/>
          <a:sy n="72" d="100"/>
        </p:scale>
        <p:origin x="3240" y="210"/>
      </p:cViewPr>
      <p:guideLst>
        <p:guide orient="horz" pos="4050"/>
        <p:guide orient="horz" pos="3143"/>
        <p:guide orient="horz" pos="557"/>
        <p:guide pos="2160"/>
        <p:guide pos="164"/>
        <p:guide pos="4133"/>
        <p:guide pos="1117"/>
        <p:guide orient="horz" pos="3506"/>
        <p:guide orient="horz" pos="4594"/>
        <p:guide pos="3997"/>
        <p:guide pos="323"/>
        <p:guide orient="horz" pos="51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安浦岡 昌吾" userId="b08bfcb7-b870-4d56-a998-e58918f9e59e" providerId="ADAL" clId="{A7DFB0DD-A4CE-48D7-8F2C-FB1F3F377283}"/>
    <pc:docChg chg="mod">
      <pc:chgData name="安浦岡 昌吾" userId="b08bfcb7-b870-4d56-a998-e58918f9e59e" providerId="ADAL" clId="{A7DFB0DD-A4CE-48D7-8F2C-FB1F3F377283}" dt="2021-11-16T11:43:42.889" v="0"/>
      <pc:docMkLst>
        <pc:docMk/>
      </pc:docMkLst>
    </pc:docChg>
  </pc:docChgLst>
  <pc:docChgLst>
    <pc:chgData name="中本 琢也" userId="75817aae-d64e-40c0-8211-862d08fda554" providerId="ADAL" clId="{C7F091EC-50E8-434E-9668-DEF71C95D3EA}"/>
    <pc:docChg chg="undo redo custSel addSld delSld modSld sldOrd modNotesMaster modHandout">
      <pc:chgData name="中本 琢也" userId="75817aae-d64e-40c0-8211-862d08fda554" providerId="ADAL" clId="{C7F091EC-50E8-434E-9668-DEF71C95D3EA}" dt="2021-10-13T07:01:06.024" v="1138"/>
      <pc:docMkLst>
        <pc:docMk/>
      </pc:docMkLst>
      <pc:sldChg chg="ord">
        <pc:chgData name="中本 琢也" userId="75817aae-d64e-40c0-8211-862d08fda554" providerId="ADAL" clId="{C7F091EC-50E8-434E-9668-DEF71C95D3EA}" dt="2021-10-13T02:13:33.263" v="1117"/>
        <pc:sldMkLst>
          <pc:docMk/>
          <pc:sldMk cId="1491594254" sldId="285"/>
        </pc:sldMkLst>
      </pc:sldChg>
      <pc:sldChg chg="addSp delSp modSp mod">
        <pc:chgData name="中本 琢也" userId="75817aae-d64e-40c0-8211-862d08fda554" providerId="ADAL" clId="{C7F091EC-50E8-434E-9668-DEF71C95D3EA}" dt="2021-10-13T07:00:47.906" v="1137" actId="1076"/>
        <pc:sldMkLst>
          <pc:docMk/>
          <pc:sldMk cId="1192734739" sldId="287"/>
        </pc:sldMkLst>
        <pc:spChg chg="add mod">
          <ac:chgData name="中本 琢也" userId="75817aae-d64e-40c0-8211-862d08fda554" providerId="ADAL" clId="{C7F091EC-50E8-434E-9668-DEF71C95D3EA}" dt="2021-10-06T07:46:40.828" v="165" actId="2711"/>
          <ac:spMkLst>
            <pc:docMk/>
            <pc:sldMk cId="1192734739" sldId="287"/>
            <ac:spMk id="2" creationId="{EBD35885-4464-4362-BE26-1A140F1E4C7C}"/>
          </ac:spMkLst>
        </pc:spChg>
        <pc:spChg chg="add del mod">
          <ac:chgData name="中本 琢也" userId="75817aae-d64e-40c0-8211-862d08fda554" providerId="ADAL" clId="{C7F091EC-50E8-434E-9668-DEF71C95D3EA}" dt="2021-10-13T01:48:46.631" v="228" actId="478"/>
          <ac:spMkLst>
            <pc:docMk/>
            <pc:sldMk cId="1192734739" sldId="287"/>
            <ac:spMk id="3" creationId="{311B36FC-1B0F-4D3C-B5CB-DB04B3A5A0CF}"/>
          </ac:spMkLst>
        </pc:spChg>
        <pc:spChg chg="mod">
          <ac:chgData name="中本 琢也" userId="75817aae-d64e-40c0-8211-862d08fda554" providerId="ADAL" clId="{C7F091EC-50E8-434E-9668-DEF71C95D3EA}" dt="2021-10-06T07:35:34.201" v="32" actId="1036"/>
          <ac:spMkLst>
            <pc:docMk/>
            <pc:sldMk cId="1192734739" sldId="287"/>
            <ac:spMk id="22" creationId="{59346FEB-2409-462C-99F2-DD947A4608B0}"/>
          </ac:spMkLst>
        </pc:spChg>
        <pc:spChg chg="mod">
          <ac:chgData name="中本 琢也" userId="75817aae-d64e-40c0-8211-862d08fda554" providerId="ADAL" clId="{C7F091EC-50E8-434E-9668-DEF71C95D3EA}" dt="2021-10-13T01:55:56.409" v="342" actId="1035"/>
          <ac:spMkLst>
            <pc:docMk/>
            <pc:sldMk cId="1192734739" sldId="287"/>
            <ac:spMk id="33" creationId="{027F9426-26EF-4AB6-A5CC-C304D6601355}"/>
          </ac:spMkLst>
        </pc:spChg>
        <pc:spChg chg="add mod">
          <ac:chgData name="中本 琢也" userId="75817aae-d64e-40c0-8211-862d08fda554" providerId="ADAL" clId="{C7F091EC-50E8-434E-9668-DEF71C95D3EA}" dt="2021-10-13T01:58:27.045" v="367" actId="1076"/>
          <ac:spMkLst>
            <pc:docMk/>
            <pc:sldMk cId="1192734739" sldId="287"/>
            <ac:spMk id="34" creationId="{79411DB4-7B6F-4941-A242-3B60B0BDEBC7}"/>
          </ac:spMkLst>
        </pc:spChg>
        <pc:spChg chg="add mod">
          <ac:chgData name="中本 琢也" userId="75817aae-d64e-40c0-8211-862d08fda554" providerId="ADAL" clId="{C7F091EC-50E8-434E-9668-DEF71C95D3EA}" dt="2021-10-13T01:58:32.269" v="368" actId="1076"/>
          <ac:spMkLst>
            <pc:docMk/>
            <pc:sldMk cId="1192734739" sldId="287"/>
            <ac:spMk id="35" creationId="{D2424F33-7084-41D9-B4D9-0631107F544F}"/>
          </ac:spMkLst>
        </pc:spChg>
        <pc:spChg chg="mod">
          <ac:chgData name="中本 琢也" userId="75817aae-d64e-40c0-8211-862d08fda554" providerId="ADAL" clId="{C7F091EC-50E8-434E-9668-DEF71C95D3EA}" dt="2021-10-13T02:01:07.020" v="482" actId="20577"/>
          <ac:spMkLst>
            <pc:docMk/>
            <pc:sldMk cId="1192734739" sldId="287"/>
            <ac:spMk id="36" creationId="{39D37B8D-8CE0-47AE-9D20-CFCE3FE08E4B}"/>
          </ac:spMkLst>
        </pc:spChg>
        <pc:spChg chg="mod">
          <ac:chgData name="中本 琢也" userId="75817aae-d64e-40c0-8211-862d08fda554" providerId="ADAL" clId="{C7F091EC-50E8-434E-9668-DEF71C95D3EA}" dt="2021-10-13T01:59:56.307" v="399" actId="1036"/>
          <ac:spMkLst>
            <pc:docMk/>
            <pc:sldMk cId="1192734739" sldId="287"/>
            <ac:spMk id="37" creationId="{3AC20AAD-AC74-465B-8646-0AD84DF5BADD}"/>
          </ac:spMkLst>
        </pc:spChg>
        <pc:spChg chg="mod">
          <ac:chgData name="中本 琢也" userId="75817aae-d64e-40c0-8211-862d08fda554" providerId="ADAL" clId="{C7F091EC-50E8-434E-9668-DEF71C95D3EA}" dt="2021-10-13T01:59:56.307" v="399" actId="1036"/>
          <ac:spMkLst>
            <pc:docMk/>
            <pc:sldMk cId="1192734739" sldId="287"/>
            <ac:spMk id="38" creationId="{5C623D24-51FE-4BC3-8389-D25430A5C493}"/>
          </ac:spMkLst>
        </pc:spChg>
        <pc:spChg chg="add del mod">
          <ac:chgData name="中本 琢也" userId="75817aae-d64e-40c0-8211-862d08fda554" providerId="ADAL" clId="{C7F091EC-50E8-434E-9668-DEF71C95D3EA}" dt="2021-10-13T07:00:21.656" v="1126"/>
          <ac:spMkLst>
            <pc:docMk/>
            <pc:sldMk cId="1192734739" sldId="287"/>
            <ac:spMk id="43" creationId="{8CF6E1EF-6FF4-4CFE-8683-98A2F9E2D96D}"/>
          </ac:spMkLst>
        </pc:spChg>
        <pc:spChg chg="del mod ord">
          <ac:chgData name="中本 琢也" userId="75817aae-d64e-40c0-8211-862d08fda554" providerId="ADAL" clId="{C7F091EC-50E8-434E-9668-DEF71C95D3EA}" dt="2021-10-13T07:00:41.885" v="1134" actId="478"/>
          <ac:spMkLst>
            <pc:docMk/>
            <pc:sldMk cId="1192734739" sldId="287"/>
            <ac:spMk id="44" creationId="{27860069-AA5A-4CEC-9D42-D040393FDDAE}"/>
          </ac:spMkLst>
        </pc:spChg>
        <pc:spChg chg="mod">
          <ac:chgData name="中本 琢也" userId="75817aae-d64e-40c0-8211-862d08fda554" providerId="ADAL" clId="{C7F091EC-50E8-434E-9668-DEF71C95D3EA}" dt="2021-10-13T01:59:56.307" v="399" actId="1036"/>
          <ac:spMkLst>
            <pc:docMk/>
            <pc:sldMk cId="1192734739" sldId="287"/>
            <ac:spMk id="45" creationId="{2DC1A1BB-7985-4F70-9900-9546383A039F}"/>
          </ac:spMkLst>
        </pc:spChg>
        <pc:spChg chg="mod">
          <ac:chgData name="中本 琢也" userId="75817aae-d64e-40c0-8211-862d08fda554" providerId="ADAL" clId="{C7F091EC-50E8-434E-9668-DEF71C95D3EA}" dt="2021-10-13T02:13:05.116" v="1113" actId="1035"/>
          <ac:spMkLst>
            <pc:docMk/>
            <pc:sldMk cId="1192734739" sldId="287"/>
            <ac:spMk id="49" creationId="{0203A4E9-65AE-4E1F-A9A1-7B0E027A1280}"/>
          </ac:spMkLst>
        </pc:spChg>
        <pc:spChg chg="mod">
          <ac:chgData name="中本 琢也" userId="75817aae-d64e-40c0-8211-862d08fda554" providerId="ADAL" clId="{C7F091EC-50E8-434E-9668-DEF71C95D3EA}" dt="2021-10-13T02:03:43.097" v="610" actId="1036"/>
          <ac:spMkLst>
            <pc:docMk/>
            <pc:sldMk cId="1192734739" sldId="287"/>
            <ac:spMk id="54" creationId="{4D192EF8-0A37-4B95-9E4D-71FE30B5640A}"/>
          </ac:spMkLst>
        </pc:spChg>
        <pc:spChg chg="mod">
          <ac:chgData name="中本 琢也" userId="75817aae-d64e-40c0-8211-862d08fda554" providerId="ADAL" clId="{C7F091EC-50E8-434E-9668-DEF71C95D3EA}" dt="2021-10-13T02:04:11.085" v="644" actId="20577"/>
          <ac:spMkLst>
            <pc:docMk/>
            <pc:sldMk cId="1192734739" sldId="287"/>
            <ac:spMk id="57" creationId="{D857903D-A191-4B22-B903-C16D39BCEF6D}"/>
          </ac:spMkLst>
        </pc:spChg>
        <pc:spChg chg="mod">
          <ac:chgData name="中本 琢也" userId="75817aae-d64e-40c0-8211-862d08fda554" providerId="ADAL" clId="{C7F091EC-50E8-434E-9668-DEF71C95D3EA}" dt="2021-10-13T02:03:43.097" v="610" actId="1036"/>
          <ac:spMkLst>
            <pc:docMk/>
            <pc:sldMk cId="1192734739" sldId="287"/>
            <ac:spMk id="58" creationId="{BEB74FDC-DF42-43AF-94B3-EF48E0B4DEE5}"/>
          </ac:spMkLst>
        </pc:spChg>
        <pc:spChg chg="mod">
          <ac:chgData name="中本 琢也" userId="75817aae-d64e-40c0-8211-862d08fda554" providerId="ADAL" clId="{C7F091EC-50E8-434E-9668-DEF71C95D3EA}" dt="2021-10-13T02:13:05.116" v="1113" actId="1035"/>
          <ac:spMkLst>
            <pc:docMk/>
            <pc:sldMk cId="1192734739" sldId="287"/>
            <ac:spMk id="60" creationId="{1F993056-D5CC-43DE-8181-39A9C46B3E91}"/>
          </ac:spMkLst>
        </pc:spChg>
        <pc:spChg chg="mod">
          <ac:chgData name="中本 琢也" userId="75817aae-d64e-40c0-8211-862d08fda554" providerId="ADAL" clId="{C7F091EC-50E8-434E-9668-DEF71C95D3EA}" dt="2021-10-13T02:10:35.793" v="917" actId="20577"/>
          <ac:spMkLst>
            <pc:docMk/>
            <pc:sldMk cId="1192734739" sldId="287"/>
            <ac:spMk id="63" creationId="{DDB4D04E-2F27-41DF-8095-F546D58F3B35}"/>
          </ac:spMkLst>
        </pc:spChg>
        <pc:spChg chg="mod">
          <ac:chgData name="中本 琢也" userId="75817aae-d64e-40c0-8211-862d08fda554" providerId="ADAL" clId="{C7F091EC-50E8-434E-9668-DEF71C95D3EA}" dt="2021-10-13T02:10:11.546" v="896" actId="20577"/>
          <ac:spMkLst>
            <pc:docMk/>
            <pc:sldMk cId="1192734739" sldId="287"/>
            <ac:spMk id="70" creationId="{3D5AF332-9E77-4B16-BF50-0EDB01EF2747}"/>
          </ac:spMkLst>
        </pc:spChg>
        <pc:spChg chg="mod">
          <ac:chgData name="中本 琢也" userId="75817aae-d64e-40c0-8211-862d08fda554" providerId="ADAL" clId="{C7F091EC-50E8-434E-9668-DEF71C95D3EA}" dt="2021-10-13T02:13:05.116" v="1113" actId="1035"/>
          <ac:spMkLst>
            <pc:docMk/>
            <pc:sldMk cId="1192734739" sldId="287"/>
            <ac:spMk id="71" creationId="{70016600-C6DA-446F-9F25-778DDD20F0EF}"/>
          </ac:spMkLst>
        </pc:spChg>
        <pc:spChg chg="mod">
          <ac:chgData name="中本 琢也" userId="75817aae-d64e-40c0-8211-862d08fda554" providerId="ADAL" clId="{C7F091EC-50E8-434E-9668-DEF71C95D3EA}" dt="2021-10-13T01:59:56.307" v="399" actId="1036"/>
          <ac:spMkLst>
            <pc:docMk/>
            <pc:sldMk cId="1192734739" sldId="287"/>
            <ac:spMk id="75" creationId="{A68B0C7C-5924-4BFB-A876-05E8E71DC432}"/>
          </ac:spMkLst>
        </pc:spChg>
        <pc:spChg chg="mod">
          <ac:chgData name="中本 琢也" userId="75817aae-d64e-40c0-8211-862d08fda554" providerId="ADAL" clId="{C7F091EC-50E8-434E-9668-DEF71C95D3EA}" dt="2021-10-13T01:59:56.307" v="399" actId="1036"/>
          <ac:spMkLst>
            <pc:docMk/>
            <pc:sldMk cId="1192734739" sldId="287"/>
            <ac:spMk id="77" creationId="{667C5EBB-19F1-44A6-99D1-BB8EC2B21DC9}"/>
          </ac:spMkLst>
        </pc:spChg>
        <pc:spChg chg="mod">
          <ac:chgData name="中本 琢也" userId="75817aae-d64e-40c0-8211-862d08fda554" providerId="ADAL" clId="{C7F091EC-50E8-434E-9668-DEF71C95D3EA}" dt="2021-10-13T02:13:05.116" v="1113" actId="1035"/>
          <ac:spMkLst>
            <pc:docMk/>
            <pc:sldMk cId="1192734739" sldId="287"/>
            <ac:spMk id="81" creationId="{A335BBCE-0A27-4B46-ABC4-8BEC238FEDB5}"/>
          </ac:spMkLst>
        </pc:spChg>
        <pc:grpChg chg="del ord">
          <ac:chgData name="中本 琢也" userId="75817aae-d64e-40c0-8211-862d08fda554" providerId="ADAL" clId="{C7F091EC-50E8-434E-9668-DEF71C95D3EA}" dt="2021-10-13T07:00:41.885" v="1134" actId="478"/>
          <ac:grpSpMkLst>
            <pc:docMk/>
            <pc:sldMk cId="1192734739" sldId="287"/>
            <ac:grpSpMk id="39" creationId="{1CA97785-63B7-4759-AB84-6FE86947A459}"/>
          </ac:grpSpMkLst>
        </pc:grpChg>
        <pc:grpChg chg="add del mod">
          <ac:chgData name="中本 琢也" userId="75817aae-d64e-40c0-8211-862d08fda554" providerId="ADAL" clId="{C7F091EC-50E8-434E-9668-DEF71C95D3EA}" dt="2021-10-13T07:00:21.656" v="1126"/>
          <ac:grpSpMkLst>
            <pc:docMk/>
            <pc:sldMk cId="1192734739" sldId="287"/>
            <ac:grpSpMk id="46" creationId="{50F89F42-0B24-4B1E-ADA3-5B1F95868BD4}"/>
          </ac:grpSpMkLst>
        </pc:grpChg>
        <pc:grpChg chg="mod">
          <ac:chgData name="中本 琢也" userId="75817aae-d64e-40c0-8211-862d08fda554" providerId="ADAL" clId="{C7F091EC-50E8-434E-9668-DEF71C95D3EA}" dt="2021-10-13T02:19:53.090" v="1119" actId="1076"/>
          <ac:grpSpMkLst>
            <pc:docMk/>
            <pc:sldMk cId="1192734739" sldId="287"/>
            <ac:grpSpMk id="72" creationId="{781CE72D-E419-4BF2-AF0C-EB488F912339}"/>
          </ac:grpSpMkLst>
        </pc:grpChg>
        <pc:grpChg chg="mod">
          <ac:chgData name="中本 琢也" userId="75817aae-d64e-40c0-8211-862d08fda554" providerId="ADAL" clId="{C7F091EC-50E8-434E-9668-DEF71C95D3EA}" dt="2021-10-13T01:59:56.307" v="399" actId="1036"/>
          <ac:grpSpMkLst>
            <pc:docMk/>
            <pc:sldMk cId="1192734739" sldId="287"/>
            <ac:grpSpMk id="73" creationId="{CEE15939-8476-44EE-894A-E4E5F733FA1A}"/>
          </ac:grpSpMkLst>
        </pc:grpChg>
        <pc:grpChg chg="mod">
          <ac:chgData name="中本 琢也" userId="75817aae-d64e-40c0-8211-862d08fda554" providerId="ADAL" clId="{C7F091EC-50E8-434E-9668-DEF71C95D3EA}" dt="2021-10-13T01:59:56.307" v="399" actId="1036"/>
          <ac:grpSpMkLst>
            <pc:docMk/>
            <pc:sldMk cId="1192734739" sldId="287"/>
            <ac:grpSpMk id="74" creationId="{0BCC12EE-7A17-4259-96F4-3E28AD95CBC7}"/>
          </ac:grpSpMkLst>
        </pc:grpChg>
        <pc:picChg chg="add mod ord">
          <ac:chgData name="中本 琢也" userId="75817aae-d64e-40c0-8211-862d08fda554" providerId="ADAL" clId="{C7F091EC-50E8-434E-9668-DEF71C95D3EA}" dt="2021-10-13T07:00:47.906" v="1137" actId="1076"/>
          <ac:picMkLst>
            <pc:docMk/>
            <pc:sldMk cId="1192734739" sldId="287"/>
            <ac:picMk id="3" creationId="{E8A5FC61-9F40-497A-814D-1E7811C9B9ED}"/>
          </ac:picMkLst>
        </pc:picChg>
        <pc:picChg chg="mod">
          <ac:chgData name="中本 琢也" userId="75817aae-d64e-40c0-8211-862d08fda554" providerId="ADAL" clId="{C7F091EC-50E8-434E-9668-DEF71C95D3EA}" dt="2021-10-13T01:59:56.307" v="399" actId="1036"/>
          <ac:picMkLst>
            <pc:docMk/>
            <pc:sldMk cId="1192734739" sldId="287"/>
            <ac:picMk id="10" creationId="{E0D6A162-6A4F-44DC-80BC-0F7D7895227B}"/>
          </ac:picMkLst>
        </pc:picChg>
        <pc:picChg chg="mod">
          <ac:chgData name="中本 琢也" userId="75817aae-d64e-40c0-8211-862d08fda554" providerId="ADAL" clId="{C7F091EC-50E8-434E-9668-DEF71C95D3EA}" dt="2021-10-13T01:50:16.988" v="313" actId="1036"/>
          <ac:picMkLst>
            <pc:docMk/>
            <pc:sldMk cId="1192734739" sldId="287"/>
            <ac:picMk id="31" creationId="{BACD699A-9133-4CB7-BDF5-0B664008129E}"/>
          </ac:picMkLst>
        </pc:picChg>
        <pc:picChg chg="mod">
          <ac:chgData name="中本 琢也" userId="75817aae-d64e-40c0-8211-862d08fda554" providerId="ADAL" clId="{C7F091EC-50E8-434E-9668-DEF71C95D3EA}" dt="2021-10-13T01:59:56.307" v="399" actId="1036"/>
          <ac:picMkLst>
            <pc:docMk/>
            <pc:sldMk cId="1192734739" sldId="287"/>
            <ac:picMk id="41" creationId="{F3B1212B-6743-4D72-805F-CB53B087F157}"/>
          </ac:picMkLst>
        </pc:picChg>
        <pc:picChg chg="mod">
          <ac:chgData name="中本 琢也" userId="75817aae-d64e-40c0-8211-862d08fda554" providerId="ADAL" clId="{C7F091EC-50E8-434E-9668-DEF71C95D3EA}" dt="2021-10-13T07:00:20.675" v="1125"/>
          <ac:picMkLst>
            <pc:docMk/>
            <pc:sldMk cId="1192734739" sldId="287"/>
            <ac:picMk id="47" creationId="{ABFF933D-5FC1-4AFC-96F3-1E4605A74FFE}"/>
          </ac:picMkLst>
        </pc:picChg>
        <pc:picChg chg="mod">
          <ac:chgData name="中本 琢也" userId="75817aae-d64e-40c0-8211-862d08fda554" providerId="ADAL" clId="{C7F091EC-50E8-434E-9668-DEF71C95D3EA}" dt="2021-10-13T07:00:20.675" v="1125"/>
          <ac:picMkLst>
            <pc:docMk/>
            <pc:sldMk cId="1192734739" sldId="287"/>
            <ac:picMk id="48" creationId="{A9BA73B3-88D9-441B-8F62-582053EFA46B}"/>
          </ac:picMkLst>
        </pc:picChg>
        <pc:picChg chg="mod">
          <ac:chgData name="中本 琢也" userId="75817aae-d64e-40c0-8211-862d08fda554" providerId="ADAL" clId="{C7F091EC-50E8-434E-9668-DEF71C95D3EA}" dt="2021-10-13T01:59:56.307" v="399" actId="1036"/>
          <ac:picMkLst>
            <pc:docMk/>
            <pc:sldMk cId="1192734739" sldId="287"/>
            <ac:picMk id="76" creationId="{3624D690-1679-4BC4-AED1-6DBD203B3783}"/>
          </ac:picMkLst>
        </pc:picChg>
        <pc:picChg chg="mod">
          <ac:chgData name="中本 琢也" userId="75817aae-d64e-40c0-8211-862d08fda554" providerId="ADAL" clId="{C7F091EC-50E8-434E-9668-DEF71C95D3EA}" dt="2021-10-13T01:59:56.307" v="399" actId="1036"/>
          <ac:picMkLst>
            <pc:docMk/>
            <pc:sldMk cId="1192734739" sldId="287"/>
            <ac:picMk id="78" creationId="{2D676580-3B9D-486B-9719-6913BFE54D7E}"/>
          </ac:picMkLst>
        </pc:picChg>
        <pc:picChg chg="mod">
          <ac:chgData name="中本 琢也" userId="75817aae-d64e-40c0-8211-862d08fda554" providerId="ADAL" clId="{C7F091EC-50E8-434E-9668-DEF71C95D3EA}" dt="2021-10-13T01:50:29.788" v="317" actId="1076"/>
          <ac:picMkLst>
            <pc:docMk/>
            <pc:sldMk cId="1192734739" sldId="287"/>
            <ac:picMk id="1026" creationId="{44D853E6-B83E-42D4-A3E4-D33DF4C3433B}"/>
          </ac:picMkLst>
        </pc:picChg>
        <pc:picChg chg="mod">
          <ac:chgData name="中本 琢也" userId="75817aae-d64e-40c0-8211-862d08fda554" providerId="ADAL" clId="{C7F091EC-50E8-434E-9668-DEF71C95D3EA}" dt="2021-10-13T01:49:04.075" v="231" actId="1038"/>
          <ac:picMkLst>
            <pc:docMk/>
            <pc:sldMk cId="1192734739" sldId="287"/>
            <ac:picMk id="1028" creationId="{8FB09408-A962-413B-8A7F-5EBC22661734}"/>
          </ac:picMkLst>
        </pc:picChg>
        <pc:picChg chg="mod">
          <ac:chgData name="中本 琢也" userId="75817aae-d64e-40c0-8211-862d08fda554" providerId="ADAL" clId="{C7F091EC-50E8-434E-9668-DEF71C95D3EA}" dt="2021-10-13T01:59:56.307" v="399" actId="1036"/>
          <ac:picMkLst>
            <pc:docMk/>
            <pc:sldMk cId="1192734739" sldId="287"/>
            <ac:picMk id="1030" creationId="{152DA36D-A8ED-42F0-88B5-C8F586D0A2D3}"/>
          </ac:picMkLst>
        </pc:picChg>
        <pc:picChg chg="mod">
          <ac:chgData name="中本 琢也" userId="75817aae-d64e-40c0-8211-862d08fda554" providerId="ADAL" clId="{C7F091EC-50E8-434E-9668-DEF71C95D3EA}" dt="2021-10-13T02:03:43.097" v="610" actId="1036"/>
          <ac:picMkLst>
            <pc:docMk/>
            <pc:sldMk cId="1192734739" sldId="287"/>
            <ac:picMk id="2060" creationId="{99FAD3A7-523B-46E3-8C79-C328204A2766}"/>
          </ac:picMkLst>
        </pc:picChg>
        <pc:picChg chg="mod">
          <ac:chgData name="中本 琢也" userId="75817aae-d64e-40c0-8211-862d08fda554" providerId="ADAL" clId="{C7F091EC-50E8-434E-9668-DEF71C95D3EA}" dt="2021-10-13T01:59:56.307" v="399" actId="1036"/>
          <ac:picMkLst>
            <pc:docMk/>
            <pc:sldMk cId="1192734739" sldId="287"/>
            <ac:picMk id="2062" creationId="{E4A30FC1-433C-45BC-8B2D-5788765C5035}"/>
          </ac:picMkLst>
        </pc:picChg>
      </pc:sldChg>
      <pc:sldChg chg="add">
        <pc:chgData name="中本 琢也" userId="75817aae-d64e-40c0-8211-862d08fda554" providerId="ADAL" clId="{C7F091EC-50E8-434E-9668-DEF71C95D3EA}" dt="2021-10-06T07:35:24.772" v="0"/>
        <pc:sldMkLst>
          <pc:docMk/>
          <pc:sldMk cId="2574923147" sldId="288"/>
        </pc:sldMkLst>
      </pc:sldChg>
      <pc:sldChg chg="delSp modSp add mod modClrScheme modShow chgLayout">
        <pc:chgData name="中本 琢也" userId="75817aae-d64e-40c0-8211-862d08fda554" providerId="ADAL" clId="{C7F091EC-50E8-434E-9668-DEF71C95D3EA}" dt="2021-10-13T01:23:40.965" v="184" actId="729"/>
        <pc:sldMkLst>
          <pc:docMk/>
          <pc:sldMk cId="1825129346" sldId="289"/>
        </pc:sldMkLst>
        <pc:spChg chg="mod">
          <ac:chgData name="中本 琢也" userId="75817aae-d64e-40c0-8211-862d08fda554" providerId="ADAL" clId="{C7F091EC-50E8-434E-9668-DEF71C95D3EA}" dt="2021-10-06T07:47:14.655" v="182" actId="207"/>
          <ac:spMkLst>
            <pc:docMk/>
            <pc:sldMk cId="1825129346" sldId="289"/>
            <ac:spMk id="2" creationId="{EBD35885-4464-4362-BE26-1A140F1E4C7C}"/>
          </ac:spMkLst>
        </pc:spChg>
        <pc:spChg chg="del">
          <ac:chgData name="中本 琢也" userId="75817aae-d64e-40c0-8211-862d08fda554" providerId="ADAL" clId="{C7F091EC-50E8-434E-9668-DEF71C95D3EA}" dt="2021-10-06T07:36:02.457" v="72" actId="478"/>
          <ac:spMkLst>
            <pc:docMk/>
            <pc:sldMk cId="1825129346" sldId="289"/>
            <ac:spMk id="22" creationId="{59346FEB-2409-462C-99F2-DD947A4608B0}"/>
          </ac:spMkLst>
        </pc:spChg>
        <pc:spChg chg="del">
          <ac:chgData name="中本 琢也" userId="75817aae-d64e-40c0-8211-862d08fda554" providerId="ADAL" clId="{C7F091EC-50E8-434E-9668-DEF71C95D3EA}" dt="2021-10-06T07:36:02.457" v="72" actId="478"/>
          <ac:spMkLst>
            <pc:docMk/>
            <pc:sldMk cId="1825129346" sldId="289"/>
            <ac:spMk id="33" creationId="{027F9426-26EF-4AB6-A5CC-C304D6601355}"/>
          </ac:spMkLst>
        </pc:spChg>
        <pc:spChg chg="del">
          <ac:chgData name="中本 琢也" userId="75817aae-d64e-40c0-8211-862d08fda554" providerId="ADAL" clId="{C7F091EC-50E8-434E-9668-DEF71C95D3EA}" dt="2021-10-06T07:36:02.457" v="72" actId="478"/>
          <ac:spMkLst>
            <pc:docMk/>
            <pc:sldMk cId="1825129346" sldId="289"/>
            <ac:spMk id="36" creationId="{39D37B8D-8CE0-47AE-9D20-CFCE3FE08E4B}"/>
          </ac:spMkLst>
        </pc:spChg>
        <pc:spChg chg="del">
          <ac:chgData name="中本 琢也" userId="75817aae-d64e-40c0-8211-862d08fda554" providerId="ADAL" clId="{C7F091EC-50E8-434E-9668-DEF71C95D3EA}" dt="2021-10-06T07:36:02.457" v="72" actId="478"/>
          <ac:spMkLst>
            <pc:docMk/>
            <pc:sldMk cId="1825129346" sldId="289"/>
            <ac:spMk id="37" creationId="{3AC20AAD-AC74-465B-8646-0AD84DF5BADD}"/>
          </ac:spMkLst>
        </pc:spChg>
        <pc:spChg chg="del">
          <ac:chgData name="中本 琢也" userId="75817aae-d64e-40c0-8211-862d08fda554" providerId="ADAL" clId="{C7F091EC-50E8-434E-9668-DEF71C95D3EA}" dt="2021-10-06T07:36:02.457" v="72" actId="478"/>
          <ac:spMkLst>
            <pc:docMk/>
            <pc:sldMk cId="1825129346" sldId="289"/>
            <ac:spMk id="38" creationId="{5C623D24-51FE-4BC3-8389-D25430A5C493}"/>
          </ac:spMkLst>
        </pc:spChg>
        <pc:spChg chg="del">
          <ac:chgData name="中本 琢也" userId="75817aae-d64e-40c0-8211-862d08fda554" providerId="ADAL" clId="{C7F091EC-50E8-434E-9668-DEF71C95D3EA}" dt="2021-10-06T07:36:02.457" v="72" actId="478"/>
          <ac:spMkLst>
            <pc:docMk/>
            <pc:sldMk cId="1825129346" sldId="289"/>
            <ac:spMk id="44" creationId="{27860069-AA5A-4CEC-9D42-D040393FDDAE}"/>
          </ac:spMkLst>
        </pc:spChg>
        <pc:spChg chg="del">
          <ac:chgData name="中本 琢也" userId="75817aae-d64e-40c0-8211-862d08fda554" providerId="ADAL" clId="{C7F091EC-50E8-434E-9668-DEF71C95D3EA}" dt="2021-10-06T07:36:02.457" v="72" actId="478"/>
          <ac:spMkLst>
            <pc:docMk/>
            <pc:sldMk cId="1825129346" sldId="289"/>
            <ac:spMk id="45" creationId="{2DC1A1BB-7985-4F70-9900-9546383A039F}"/>
          </ac:spMkLst>
        </pc:spChg>
        <pc:spChg chg="del">
          <ac:chgData name="中本 琢也" userId="75817aae-d64e-40c0-8211-862d08fda554" providerId="ADAL" clId="{C7F091EC-50E8-434E-9668-DEF71C95D3EA}" dt="2021-10-06T07:36:02.457" v="72" actId="478"/>
          <ac:spMkLst>
            <pc:docMk/>
            <pc:sldMk cId="1825129346" sldId="289"/>
            <ac:spMk id="49" creationId="{0203A4E9-65AE-4E1F-A9A1-7B0E027A1280}"/>
          </ac:spMkLst>
        </pc:spChg>
        <pc:spChg chg="del">
          <ac:chgData name="中本 琢也" userId="75817aae-d64e-40c0-8211-862d08fda554" providerId="ADAL" clId="{C7F091EC-50E8-434E-9668-DEF71C95D3EA}" dt="2021-10-06T07:36:02.457" v="72" actId="478"/>
          <ac:spMkLst>
            <pc:docMk/>
            <pc:sldMk cId="1825129346" sldId="289"/>
            <ac:spMk id="54" creationId="{4D192EF8-0A37-4B95-9E4D-71FE30B5640A}"/>
          </ac:spMkLst>
        </pc:spChg>
        <pc:spChg chg="del">
          <ac:chgData name="中本 琢也" userId="75817aae-d64e-40c0-8211-862d08fda554" providerId="ADAL" clId="{C7F091EC-50E8-434E-9668-DEF71C95D3EA}" dt="2021-10-06T07:36:02.457" v="72" actId="478"/>
          <ac:spMkLst>
            <pc:docMk/>
            <pc:sldMk cId="1825129346" sldId="289"/>
            <ac:spMk id="57" creationId="{D857903D-A191-4B22-B903-C16D39BCEF6D}"/>
          </ac:spMkLst>
        </pc:spChg>
        <pc:spChg chg="del">
          <ac:chgData name="中本 琢也" userId="75817aae-d64e-40c0-8211-862d08fda554" providerId="ADAL" clId="{C7F091EC-50E8-434E-9668-DEF71C95D3EA}" dt="2021-10-06T07:36:02.457" v="72" actId="478"/>
          <ac:spMkLst>
            <pc:docMk/>
            <pc:sldMk cId="1825129346" sldId="289"/>
            <ac:spMk id="58" creationId="{BEB74FDC-DF42-43AF-94B3-EF48E0B4DEE5}"/>
          </ac:spMkLst>
        </pc:spChg>
        <pc:spChg chg="del">
          <ac:chgData name="中本 琢也" userId="75817aae-d64e-40c0-8211-862d08fda554" providerId="ADAL" clId="{C7F091EC-50E8-434E-9668-DEF71C95D3EA}" dt="2021-10-06T07:36:02.457" v="72" actId="478"/>
          <ac:spMkLst>
            <pc:docMk/>
            <pc:sldMk cId="1825129346" sldId="289"/>
            <ac:spMk id="60" creationId="{1F993056-D5CC-43DE-8181-39A9C46B3E91}"/>
          </ac:spMkLst>
        </pc:spChg>
        <pc:spChg chg="del">
          <ac:chgData name="中本 琢也" userId="75817aae-d64e-40c0-8211-862d08fda554" providerId="ADAL" clId="{C7F091EC-50E8-434E-9668-DEF71C95D3EA}" dt="2021-10-06T07:36:02.457" v="72" actId="478"/>
          <ac:spMkLst>
            <pc:docMk/>
            <pc:sldMk cId="1825129346" sldId="289"/>
            <ac:spMk id="63" creationId="{DDB4D04E-2F27-41DF-8095-F546D58F3B35}"/>
          </ac:spMkLst>
        </pc:spChg>
        <pc:spChg chg="del">
          <ac:chgData name="中本 琢也" userId="75817aae-d64e-40c0-8211-862d08fda554" providerId="ADAL" clId="{C7F091EC-50E8-434E-9668-DEF71C95D3EA}" dt="2021-10-06T07:36:02.457" v="72" actId="478"/>
          <ac:spMkLst>
            <pc:docMk/>
            <pc:sldMk cId="1825129346" sldId="289"/>
            <ac:spMk id="70" creationId="{3D5AF332-9E77-4B16-BF50-0EDB01EF2747}"/>
          </ac:spMkLst>
        </pc:spChg>
        <pc:spChg chg="del">
          <ac:chgData name="中本 琢也" userId="75817aae-d64e-40c0-8211-862d08fda554" providerId="ADAL" clId="{C7F091EC-50E8-434E-9668-DEF71C95D3EA}" dt="2021-10-06T07:36:02.457" v="72" actId="478"/>
          <ac:spMkLst>
            <pc:docMk/>
            <pc:sldMk cId="1825129346" sldId="289"/>
            <ac:spMk id="71" creationId="{70016600-C6DA-446F-9F25-778DDD20F0EF}"/>
          </ac:spMkLst>
        </pc:spChg>
        <pc:spChg chg="del">
          <ac:chgData name="中本 琢也" userId="75817aae-d64e-40c0-8211-862d08fda554" providerId="ADAL" clId="{C7F091EC-50E8-434E-9668-DEF71C95D3EA}" dt="2021-10-06T07:36:02.457" v="72" actId="478"/>
          <ac:spMkLst>
            <pc:docMk/>
            <pc:sldMk cId="1825129346" sldId="289"/>
            <ac:spMk id="81" creationId="{A335BBCE-0A27-4B46-ABC4-8BEC238FEDB5}"/>
          </ac:spMkLst>
        </pc:spChg>
        <pc:grpChg chg="del">
          <ac:chgData name="中本 琢也" userId="75817aae-d64e-40c0-8211-862d08fda554" providerId="ADAL" clId="{C7F091EC-50E8-434E-9668-DEF71C95D3EA}" dt="2021-10-06T07:36:02.457" v="72" actId="478"/>
          <ac:grpSpMkLst>
            <pc:docMk/>
            <pc:sldMk cId="1825129346" sldId="289"/>
            <ac:grpSpMk id="72" creationId="{781CE72D-E419-4BF2-AF0C-EB488F912339}"/>
          </ac:grpSpMkLst>
        </pc:grpChg>
        <pc:picChg chg="del">
          <ac:chgData name="中本 琢也" userId="75817aae-d64e-40c0-8211-862d08fda554" providerId="ADAL" clId="{C7F091EC-50E8-434E-9668-DEF71C95D3EA}" dt="2021-10-06T07:36:02.457" v="72" actId="478"/>
          <ac:picMkLst>
            <pc:docMk/>
            <pc:sldMk cId="1825129346" sldId="289"/>
            <ac:picMk id="10" creationId="{E0D6A162-6A4F-44DC-80BC-0F7D7895227B}"/>
          </ac:picMkLst>
        </pc:picChg>
        <pc:picChg chg="del">
          <ac:chgData name="中本 琢也" userId="75817aae-d64e-40c0-8211-862d08fda554" providerId="ADAL" clId="{C7F091EC-50E8-434E-9668-DEF71C95D3EA}" dt="2021-10-06T07:36:02.457" v="72" actId="478"/>
          <ac:picMkLst>
            <pc:docMk/>
            <pc:sldMk cId="1825129346" sldId="289"/>
            <ac:picMk id="31" creationId="{BACD699A-9133-4CB7-BDF5-0B664008129E}"/>
          </ac:picMkLst>
        </pc:picChg>
        <pc:picChg chg="del">
          <ac:chgData name="中本 琢也" userId="75817aae-d64e-40c0-8211-862d08fda554" providerId="ADAL" clId="{C7F091EC-50E8-434E-9668-DEF71C95D3EA}" dt="2021-10-06T07:36:02.457" v="72" actId="478"/>
          <ac:picMkLst>
            <pc:docMk/>
            <pc:sldMk cId="1825129346" sldId="289"/>
            <ac:picMk id="41" creationId="{F3B1212B-6743-4D72-805F-CB53B087F157}"/>
          </ac:picMkLst>
        </pc:picChg>
        <pc:picChg chg="del">
          <ac:chgData name="中本 琢也" userId="75817aae-d64e-40c0-8211-862d08fda554" providerId="ADAL" clId="{C7F091EC-50E8-434E-9668-DEF71C95D3EA}" dt="2021-10-06T07:36:02.457" v="72" actId="478"/>
          <ac:picMkLst>
            <pc:docMk/>
            <pc:sldMk cId="1825129346" sldId="289"/>
            <ac:picMk id="1026" creationId="{44D853E6-B83E-42D4-A3E4-D33DF4C3433B}"/>
          </ac:picMkLst>
        </pc:picChg>
        <pc:picChg chg="del">
          <ac:chgData name="中本 琢也" userId="75817aae-d64e-40c0-8211-862d08fda554" providerId="ADAL" clId="{C7F091EC-50E8-434E-9668-DEF71C95D3EA}" dt="2021-10-06T07:36:02.457" v="72" actId="478"/>
          <ac:picMkLst>
            <pc:docMk/>
            <pc:sldMk cId="1825129346" sldId="289"/>
            <ac:picMk id="1028" creationId="{8FB09408-A962-413B-8A7F-5EBC22661734}"/>
          </ac:picMkLst>
        </pc:picChg>
        <pc:picChg chg="del">
          <ac:chgData name="中本 琢也" userId="75817aae-d64e-40c0-8211-862d08fda554" providerId="ADAL" clId="{C7F091EC-50E8-434E-9668-DEF71C95D3EA}" dt="2021-10-06T07:36:02.457" v="72" actId="478"/>
          <ac:picMkLst>
            <pc:docMk/>
            <pc:sldMk cId="1825129346" sldId="289"/>
            <ac:picMk id="1030" creationId="{152DA36D-A8ED-42F0-88B5-C8F586D0A2D3}"/>
          </ac:picMkLst>
        </pc:picChg>
        <pc:picChg chg="del">
          <ac:chgData name="中本 琢也" userId="75817aae-d64e-40c0-8211-862d08fda554" providerId="ADAL" clId="{C7F091EC-50E8-434E-9668-DEF71C95D3EA}" dt="2021-10-06T07:36:02.457" v="72" actId="478"/>
          <ac:picMkLst>
            <pc:docMk/>
            <pc:sldMk cId="1825129346" sldId="289"/>
            <ac:picMk id="2060" creationId="{99FAD3A7-523B-46E3-8C79-C328204A2766}"/>
          </ac:picMkLst>
        </pc:picChg>
        <pc:picChg chg="del">
          <ac:chgData name="中本 琢也" userId="75817aae-d64e-40c0-8211-862d08fda554" providerId="ADAL" clId="{C7F091EC-50E8-434E-9668-DEF71C95D3EA}" dt="2021-10-06T07:36:02.457" v="72" actId="478"/>
          <ac:picMkLst>
            <pc:docMk/>
            <pc:sldMk cId="1825129346" sldId="289"/>
            <ac:picMk id="2062" creationId="{E4A30FC1-433C-45BC-8B2D-5788765C5035}"/>
          </ac:picMkLst>
        </pc:picChg>
      </pc:sldChg>
      <pc:sldChg chg="add">
        <pc:chgData name="中本 琢也" userId="75817aae-d64e-40c0-8211-862d08fda554" providerId="ADAL" clId="{C7F091EC-50E8-434E-9668-DEF71C95D3EA}" dt="2021-10-13T07:00:08.764" v="1124"/>
        <pc:sldMkLst>
          <pc:docMk/>
          <pc:sldMk cId="577834992" sldId="290"/>
        </pc:sldMkLst>
      </pc:sldChg>
      <pc:sldChg chg="add del">
        <pc:chgData name="中本 琢也" userId="75817aae-d64e-40c0-8211-862d08fda554" providerId="ADAL" clId="{C7F091EC-50E8-434E-9668-DEF71C95D3EA}" dt="2021-10-13T07:00:06.616" v="1123" actId="2696"/>
        <pc:sldMkLst>
          <pc:docMk/>
          <pc:sldMk cId="3716693446" sldId="290"/>
        </pc:sldMkLst>
      </pc:sldChg>
    </pc:docChg>
  </pc:docChgLst>
  <pc:docChgLst>
    <pc:chgData name="安浦岡 昌吾" userId="S::shogo.yasuuraoka@motex.co.jp::b08bfcb7-b870-4d56-a998-e58918f9e59e" providerId="AD" clId="Web-{7BC0D74C-5251-6380-AD06-77014833FEFC}"/>
    <pc:docChg chg="delSld">
      <pc:chgData name="安浦岡 昌吾" userId="S::shogo.yasuuraoka@motex.co.jp::b08bfcb7-b870-4d56-a998-e58918f9e59e" providerId="AD" clId="Web-{7BC0D74C-5251-6380-AD06-77014833FEFC}" dt="2021-11-16T11:40:19.841" v="1"/>
      <pc:docMkLst>
        <pc:docMk/>
      </pc:docMkLst>
      <pc:sldChg chg="del">
        <pc:chgData name="安浦岡 昌吾" userId="S::shogo.yasuuraoka@motex.co.jp::b08bfcb7-b870-4d56-a998-e58918f9e59e" providerId="AD" clId="Web-{7BC0D74C-5251-6380-AD06-77014833FEFC}" dt="2021-11-16T11:40:19.841" v="1"/>
        <pc:sldMkLst>
          <pc:docMk/>
          <pc:sldMk cId="1192734739" sldId="287"/>
        </pc:sldMkLst>
      </pc:sldChg>
      <pc:sldChg chg="del">
        <pc:chgData name="安浦岡 昌吾" userId="S::shogo.yasuuraoka@motex.co.jp::b08bfcb7-b870-4d56-a998-e58918f9e59e" providerId="AD" clId="Web-{7BC0D74C-5251-6380-AD06-77014833FEFC}" dt="2021-11-16T11:40:19.841" v="0"/>
        <pc:sldMkLst>
          <pc:docMk/>
          <pc:sldMk cId="1825129346" sldId="289"/>
        </pc:sldMkLst>
      </pc:sldChg>
    </pc:docChg>
  </pc:docChgLst>
  <pc:docChgLst>
    <pc:chgData name="安浦岡 昌吾" userId="b08bfcb7-b870-4d56-a998-e58918f9e59e" providerId="ADAL" clId="{85165BF9-0D99-40C8-ADF0-94B372A5A92B}"/>
    <pc:docChg chg="undo redo custSel addSld delSld modSld modNotesMaster modHandout">
      <pc:chgData name="安浦岡 昌吾" userId="b08bfcb7-b870-4d56-a998-e58918f9e59e" providerId="ADAL" clId="{85165BF9-0D99-40C8-ADF0-94B372A5A92B}" dt="2021-10-13T11:19:35.788" v="546"/>
      <pc:docMkLst>
        <pc:docMk/>
      </pc:docMkLst>
      <pc:sldChg chg="modSp mod">
        <pc:chgData name="安浦岡 昌吾" userId="b08bfcb7-b870-4d56-a998-e58918f9e59e" providerId="ADAL" clId="{85165BF9-0D99-40C8-ADF0-94B372A5A92B}" dt="2021-10-04T10:06:38.518" v="25" actId="20577"/>
        <pc:sldMkLst>
          <pc:docMk/>
          <pc:sldMk cId="108884283" sldId="281"/>
        </pc:sldMkLst>
        <pc:spChg chg="mod">
          <ac:chgData name="安浦岡 昌吾" userId="b08bfcb7-b870-4d56-a998-e58918f9e59e" providerId="ADAL" clId="{85165BF9-0D99-40C8-ADF0-94B372A5A92B}" dt="2021-10-04T10:06:38.518" v="25" actId="20577"/>
          <ac:spMkLst>
            <pc:docMk/>
            <pc:sldMk cId="108884283" sldId="281"/>
            <ac:spMk id="96" creationId="{04255833-2A4A-4EA5-B563-014C1236C918}"/>
          </ac:spMkLst>
        </pc:spChg>
      </pc:sldChg>
      <pc:sldChg chg="modSp mod">
        <pc:chgData name="安浦岡 昌吾" userId="b08bfcb7-b870-4d56-a998-e58918f9e59e" providerId="ADAL" clId="{85165BF9-0D99-40C8-ADF0-94B372A5A92B}" dt="2021-10-05T00:10:41.193" v="133" actId="1076"/>
        <pc:sldMkLst>
          <pc:docMk/>
          <pc:sldMk cId="1491594254" sldId="285"/>
        </pc:sldMkLst>
        <pc:spChg chg="mod">
          <ac:chgData name="安浦岡 昌吾" userId="b08bfcb7-b870-4d56-a998-e58918f9e59e" providerId="ADAL" clId="{85165BF9-0D99-40C8-ADF0-94B372A5A92B}" dt="2021-10-04T10:06:31.976" v="11" actId="20577"/>
          <ac:spMkLst>
            <pc:docMk/>
            <pc:sldMk cId="1491594254" sldId="285"/>
            <ac:spMk id="24" creationId="{CEDFA751-F735-4C8D-B50D-977B5DFCABAF}"/>
          </ac:spMkLst>
        </pc:spChg>
        <pc:spChg chg="mod">
          <ac:chgData name="安浦岡 昌吾" userId="b08bfcb7-b870-4d56-a998-e58918f9e59e" providerId="ADAL" clId="{85165BF9-0D99-40C8-ADF0-94B372A5A92B}" dt="2021-10-05T00:10:41.193" v="133" actId="1076"/>
          <ac:spMkLst>
            <pc:docMk/>
            <pc:sldMk cId="1491594254" sldId="285"/>
            <ac:spMk id="69" creationId="{53813519-9160-4B84-A064-18A60AF071CA}"/>
          </ac:spMkLst>
        </pc:spChg>
      </pc:sldChg>
      <pc:sldChg chg="modSp mod modShow">
        <pc:chgData name="安浦岡 昌吾" userId="b08bfcb7-b870-4d56-a998-e58918f9e59e" providerId="ADAL" clId="{85165BF9-0D99-40C8-ADF0-94B372A5A92B}" dt="2021-10-05T00:11:31.775" v="134" actId="729"/>
        <pc:sldMkLst>
          <pc:docMk/>
          <pc:sldMk cId="1136669199" sldId="286"/>
        </pc:sldMkLst>
        <pc:spChg chg="mod">
          <ac:chgData name="安浦岡 昌吾" userId="b08bfcb7-b870-4d56-a998-e58918f9e59e" providerId="ADAL" clId="{85165BF9-0D99-40C8-ADF0-94B372A5A92B}" dt="2021-10-05T00:07:32.027" v="43" actId="20577"/>
          <ac:spMkLst>
            <pc:docMk/>
            <pc:sldMk cId="1136669199" sldId="286"/>
            <ac:spMk id="28" creationId="{26AA48B7-F8E0-4A06-BA5B-75CD78A09460}"/>
          </ac:spMkLst>
        </pc:spChg>
      </pc:sldChg>
      <pc:sldChg chg="addSp delSp modSp mod">
        <pc:chgData name="安浦岡 昌吾" userId="b08bfcb7-b870-4d56-a998-e58918f9e59e" providerId="ADAL" clId="{85165BF9-0D99-40C8-ADF0-94B372A5A92B}" dt="2021-10-13T11:19:17.638" v="544" actId="1076"/>
        <pc:sldMkLst>
          <pc:docMk/>
          <pc:sldMk cId="1192734739" sldId="287"/>
        </pc:sldMkLst>
        <pc:spChg chg="add del mod">
          <ac:chgData name="安浦岡 昌吾" userId="b08bfcb7-b870-4d56-a998-e58918f9e59e" providerId="ADAL" clId="{85165BF9-0D99-40C8-ADF0-94B372A5A92B}" dt="2021-10-07T01:43:48.878" v="345" actId="207"/>
          <ac:spMkLst>
            <pc:docMk/>
            <pc:sldMk cId="1192734739" sldId="287"/>
            <ac:spMk id="2" creationId="{EBD35885-4464-4362-BE26-1A140F1E4C7C}"/>
          </ac:spMkLst>
        </pc:spChg>
        <pc:spChg chg="add del mod">
          <ac:chgData name="安浦岡 昌吾" userId="b08bfcb7-b870-4d56-a998-e58918f9e59e" providerId="ADAL" clId="{85165BF9-0D99-40C8-ADF0-94B372A5A92B}" dt="2021-10-13T04:12:20.895" v="398" actId="478"/>
          <ac:spMkLst>
            <pc:docMk/>
            <pc:sldMk cId="1192734739" sldId="287"/>
            <ac:spMk id="3" creationId="{9960F333-0FBA-43E3-9798-CBBBCE1A81F2}"/>
          </ac:spMkLst>
        </pc:spChg>
        <pc:spChg chg="add mod">
          <ac:chgData name="安浦岡 昌吾" userId="b08bfcb7-b870-4d56-a998-e58918f9e59e" providerId="ADAL" clId="{85165BF9-0D99-40C8-ADF0-94B372A5A92B}" dt="2021-10-13T04:18:51.281" v="447" actId="164"/>
          <ac:spMkLst>
            <pc:docMk/>
            <pc:sldMk cId="1192734739" sldId="287"/>
            <ac:spMk id="4" creationId="{437B4011-1616-4869-B200-D0725954543C}"/>
          </ac:spMkLst>
        </pc:spChg>
        <pc:spChg chg="add del">
          <ac:chgData name="安浦岡 昌吾" userId="b08bfcb7-b870-4d56-a998-e58918f9e59e" providerId="ADAL" clId="{85165BF9-0D99-40C8-ADF0-94B372A5A92B}" dt="2021-10-13T04:15:49.795" v="427" actId="478"/>
          <ac:spMkLst>
            <pc:docMk/>
            <pc:sldMk cId="1192734739" sldId="287"/>
            <ac:spMk id="5" creationId="{137CC31D-876D-4373-84F8-1691AD4708E6}"/>
          </ac:spMkLst>
        </pc:spChg>
        <pc:spChg chg="add mod ord topLvl">
          <ac:chgData name="安浦岡 昌吾" userId="b08bfcb7-b870-4d56-a998-e58918f9e59e" providerId="ADAL" clId="{85165BF9-0D99-40C8-ADF0-94B372A5A92B}" dt="2021-10-13T04:23:42.577" v="486" actId="164"/>
          <ac:spMkLst>
            <pc:docMk/>
            <pc:sldMk cId="1192734739" sldId="287"/>
            <ac:spMk id="9" creationId="{069A2BF9-B3B0-4B3B-97E9-D0C024EDFEBA}"/>
          </ac:spMkLst>
        </pc:spChg>
        <pc:spChg chg="del mod">
          <ac:chgData name="安浦岡 昌吾" userId="b08bfcb7-b870-4d56-a998-e58918f9e59e" providerId="ADAL" clId="{85165BF9-0D99-40C8-ADF0-94B372A5A92B}" dt="2021-10-07T01:29:29.539" v="229" actId="478"/>
          <ac:spMkLst>
            <pc:docMk/>
            <pc:sldMk cId="1192734739" sldId="287"/>
            <ac:spMk id="22" creationId="{59346FEB-2409-462C-99F2-DD947A4608B0}"/>
          </ac:spMkLst>
        </pc:spChg>
        <pc:spChg chg="add del mod">
          <ac:chgData name="安浦岡 昌吾" userId="b08bfcb7-b870-4d56-a998-e58918f9e59e" providerId="ADAL" clId="{85165BF9-0D99-40C8-ADF0-94B372A5A92B}" dt="2021-10-13T11:16:04.112" v="520" actId="478"/>
          <ac:spMkLst>
            <pc:docMk/>
            <pc:sldMk cId="1192734739" sldId="287"/>
            <ac:spMk id="32" creationId="{64E162E2-468F-4F14-B3C9-44913C4110F2}"/>
          </ac:spMkLst>
        </pc:spChg>
        <pc:spChg chg="mod">
          <ac:chgData name="安浦岡 昌吾" userId="b08bfcb7-b870-4d56-a998-e58918f9e59e" providerId="ADAL" clId="{85165BF9-0D99-40C8-ADF0-94B372A5A92B}" dt="2021-10-13T11:17:32.371" v="540" actId="1076"/>
          <ac:spMkLst>
            <pc:docMk/>
            <pc:sldMk cId="1192734739" sldId="287"/>
            <ac:spMk id="33" creationId="{027F9426-26EF-4AB6-A5CC-C304D6601355}"/>
          </ac:spMkLst>
        </pc:spChg>
        <pc:spChg chg="del">
          <ac:chgData name="安浦岡 昌吾" userId="b08bfcb7-b870-4d56-a998-e58918f9e59e" providerId="ADAL" clId="{85165BF9-0D99-40C8-ADF0-94B372A5A92B}" dt="2021-10-13T11:14:11.854" v="504" actId="478"/>
          <ac:spMkLst>
            <pc:docMk/>
            <pc:sldMk cId="1192734739" sldId="287"/>
            <ac:spMk id="34" creationId="{79411DB4-7B6F-4941-A242-3B60B0BDEBC7}"/>
          </ac:spMkLst>
        </pc:spChg>
        <pc:spChg chg="add del">
          <ac:chgData name="安浦岡 昌吾" userId="b08bfcb7-b870-4d56-a998-e58918f9e59e" providerId="ADAL" clId="{85165BF9-0D99-40C8-ADF0-94B372A5A92B}" dt="2021-10-07T01:46:15.837" v="347" actId="22"/>
          <ac:spMkLst>
            <pc:docMk/>
            <pc:sldMk cId="1192734739" sldId="287"/>
            <ac:spMk id="34" creationId="{EB139F8A-89E0-4B57-84BD-3FEB4B8657DB}"/>
          </ac:spMkLst>
        </pc:spChg>
        <pc:spChg chg="del">
          <ac:chgData name="安浦岡 昌吾" userId="b08bfcb7-b870-4d56-a998-e58918f9e59e" providerId="ADAL" clId="{85165BF9-0D99-40C8-ADF0-94B372A5A92B}" dt="2021-10-13T11:14:14.057" v="505" actId="478"/>
          <ac:spMkLst>
            <pc:docMk/>
            <pc:sldMk cId="1192734739" sldId="287"/>
            <ac:spMk id="35" creationId="{D2424F33-7084-41D9-B4D9-0631107F544F}"/>
          </ac:spMkLst>
        </pc:spChg>
        <pc:spChg chg="mod">
          <ac:chgData name="安浦岡 昌吾" userId="b08bfcb7-b870-4d56-a998-e58918f9e59e" providerId="ADAL" clId="{85165BF9-0D99-40C8-ADF0-94B372A5A92B}" dt="2021-10-13T11:19:17.638" v="544" actId="1076"/>
          <ac:spMkLst>
            <pc:docMk/>
            <pc:sldMk cId="1192734739" sldId="287"/>
            <ac:spMk id="36" creationId="{39D37B8D-8CE0-47AE-9D20-CFCE3FE08E4B}"/>
          </ac:spMkLst>
        </pc:spChg>
        <pc:spChg chg="del mod">
          <ac:chgData name="安浦岡 昌吾" userId="b08bfcb7-b870-4d56-a998-e58918f9e59e" providerId="ADAL" clId="{85165BF9-0D99-40C8-ADF0-94B372A5A92B}" dt="2021-10-13T11:14:36.716" v="511" actId="478"/>
          <ac:spMkLst>
            <pc:docMk/>
            <pc:sldMk cId="1192734739" sldId="287"/>
            <ac:spMk id="37" creationId="{3AC20AAD-AC74-465B-8646-0AD84DF5BADD}"/>
          </ac:spMkLst>
        </pc:spChg>
        <pc:spChg chg="del mod">
          <ac:chgData name="安浦岡 昌吾" userId="b08bfcb7-b870-4d56-a998-e58918f9e59e" providerId="ADAL" clId="{85165BF9-0D99-40C8-ADF0-94B372A5A92B}" dt="2021-10-13T11:16:10.492" v="523" actId="478"/>
          <ac:spMkLst>
            <pc:docMk/>
            <pc:sldMk cId="1192734739" sldId="287"/>
            <ac:spMk id="38" creationId="{5C623D24-51FE-4BC3-8389-D25430A5C493}"/>
          </ac:spMkLst>
        </pc:spChg>
        <pc:spChg chg="add del mod">
          <ac:chgData name="安浦岡 昌吾" userId="b08bfcb7-b870-4d56-a998-e58918f9e59e" providerId="ADAL" clId="{85165BF9-0D99-40C8-ADF0-94B372A5A92B}" dt="2021-10-13T11:16:39.887" v="530" actId="478"/>
          <ac:spMkLst>
            <pc:docMk/>
            <pc:sldMk cId="1192734739" sldId="287"/>
            <ac:spMk id="40" creationId="{58BC571F-122C-4620-AA7A-F919BA6F9BDC}"/>
          </ac:spMkLst>
        </pc:spChg>
        <pc:spChg chg="del mod">
          <ac:chgData name="安浦岡 昌吾" userId="b08bfcb7-b870-4d56-a998-e58918f9e59e" providerId="ADAL" clId="{85165BF9-0D99-40C8-ADF0-94B372A5A92B}" dt="2021-10-13T02:30:26.446" v="385" actId="478"/>
          <ac:spMkLst>
            <pc:docMk/>
            <pc:sldMk cId="1192734739" sldId="287"/>
            <ac:spMk id="43" creationId="{3D305E65-73A7-4C6F-BF35-A3D983F7192F}"/>
          </ac:spMkLst>
        </pc:spChg>
        <pc:spChg chg="mod">
          <ac:chgData name="安浦岡 昌吾" userId="b08bfcb7-b870-4d56-a998-e58918f9e59e" providerId="ADAL" clId="{85165BF9-0D99-40C8-ADF0-94B372A5A92B}" dt="2021-10-13T11:16:38.176" v="529"/>
          <ac:spMkLst>
            <pc:docMk/>
            <pc:sldMk cId="1192734739" sldId="287"/>
            <ac:spMk id="43" creationId="{86BAF242-A977-4CA9-854C-E5DDF1F59A49}"/>
          </ac:spMkLst>
        </pc:spChg>
        <pc:spChg chg="mod">
          <ac:chgData name="安浦岡 昌吾" userId="b08bfcb7-b870-4d56-a998-e58918f9e59e" providerId="ADAL" clId="{85165BF9-0D99-40C8-ADF0-94B372A5A92B}" dt="2021-10-07T02:40:33.882" v="360" actId="1036"/>
          <ac:spMkLst>
            <pc:docMk/>
            <pc:sldMk cId="1192734739" sldId="287"/>
            <ac:spMk id="44" creationId="{27860069-AA5A-4CEC-9D42-D040393FDDAE}"/>
          </ac:spMkLst>
        </pc:spChg>
        <pc:spChg chg="del mod ord">
          <ac:chgData name="安浦岡 昌吾" userId="b08bfcb7-b870-4d56-a998-e58918f9e59e" providerId="ADAL" clId="{85165BF9-0D99-40C8-ADF0-94B372A5A92B}" dt="2021-10-13T11:16:46.600" v="534" actId="478"/>
          <ac:spMkLst>
            <pc:docMk/>
            <pc:sldMk cId="1192734739" sldId="287"/>
            <ac:spMk id="45" creationId="{2DC1A1BB-7985-4F70-9900-9546383A039F}"/>
          </ac:spMkLst>
        </pc:spChg>
        <pc:spChg chg="del mod">
          <ac:chgData name="安浦岡 昌吾" userId="b08bfcb7-b870-4d56-a998-e58918f9e59e" providerId="ADAL" clId="{85165BF9-0D99-40C8-ADF0-94B372A5A92B}" dt="2021-10-13T02:30:18.069" v="383" actId="478"/>
          <ac:spMkLst>
            <pc:docMk/>
            <pc:sldMk cId="1192734739" sldId="287"/>
            <ac:spMk id="47" creationId="{ED346697-272A-4D10-8F6D-D329D81EBA94}"/>
          </ac:spMkLst>
        </pc:spChg>
        <pc:spChg chg="mod">
          <ac:chgData name="安浦岡 昌吾" userId="b08bfcb7-b870-4d56-a998-e58918f9e59e" providerId="ADAL" clId="{85165BF9-0D99-40C8-ADF0-94B372A5A92B}" dt="2021-10-07T02:41:12.863" v="368" actId="1076"/>
          <ac:spMkLst>
            <pc:docMk/>
            <pc:sldMk cId="1192734739" sldId="287"/>
            <ac:spMk id="49" creationId="{0203A4E9-65AE-4E1F-A9A1-7B0E027A1280}"/>
          </ac:spMkLst>
        </pc:spChg>
        <pc:spChg chg="mod">
          <ac:chgData name="安浦岡 昌吾" userId="b08bfcb7-b870-4d56-a998-e58918f9e59e" providerId="ADAL" clId="{85165BF9-0D99-40C8-ADF0-94B372A5A92B}" dt="2021-10-13T04:13:07.131" v="400"/>
          <ac:spMkLst>
            <pc:docMk/>
            <pc:sldMk cId="1192734739" sldId="287"/>
            <ac:spMk id="53" creationId="{453F3194-0F45-4D50-B9DB-8EAF35D1F76A}"/>
          </ac:spMkLst>
        </pc:spChg>
        <pc:spChg chg="mod">
          <ac:chgData name="安浦岡 昌吾" userId="b08bfcb7-b870-4d56-a998-e58918f9e59e" providerId="ADAL" clId="{85165BF9-0D99-40C8-ADF0-94B372A5A92B}" dt="2021-10-13T04:13:07.131" v="400"/>
          <ac:spMkLst>
            <pc:docMk/>
            <pc:sldMk cId="1192734739" sldId="287"/>
            <ac:spMk id="56" creationId="{8437E8A0-2C47-4B31-A165-D62BD0853439}"/>
          </ac:spMkLst>
        </pc:spChg>
        <pc:spChg chg="mod">
          <ac:chgData name="安浦岡 昌吾" userId="b08bfcb7-b870-4d56-a998-e58918f9e59e" providerId="ADAL" clId="{85165BF9-0D99-40C8-ADF0-94B372A5A92B}" dt="2021-10-13T11:18:51.651" v="541" actId="554"/>
          <ac:spMkLst>
            <pc:docMk/>
            <pc:sldMk cId="1192734739" sldId="287"/>
            <ac:spMk id="57" creationId="{D857903D-A191-4B22-B903-C16D39BCEF6D}"/>
          </ac:spMkLst>
        </pc:spChg>
        <pc:spChg chg="mod">
          <ac:chgData name="安浦岡 昌吾" userId="b08bfcb7-b870-4d56-a998-e58918f9e59e" providerId="ADAL" clId="{85165BF9-0D99-40C8-ADF0-94B372A5A92B}" dt="2021-10-07T02:41:21.032" v="369" actId="1076"/>
          <ac:spMkLst>
            <pc:docMk/>
            <pc:sldMk cId="1192734739" sldId="287"/>
            <ac:spMk id="60" creationId="{1F993056-D5CC-43DE-8181-39A9C46B3E91}"/>
          </ac:spMkLst>
        </pc:spChg>
        <pc:spChg chg="mod">
          <ac:chgData name="安浦岡 昌吾" userId="b08bfcb7-b870-4d56-a998-e58918f9e59e" providerId="ADAL" clId="{85165BF9-0D99-40C8-ADF0-94B372A5A92B}" dt="2021-10-13T11:19:06.485" v="543" actId="1076"/>
          <ac:spMkLst>
            <pc:docMk/>
            <pc:sldMk cId="1192734739" sldId="287"/>
            <ac:spMk id="63" creationId="{DDB4D04E-2F27-41DF-8095-F546D58F3B35}"/>
          </ac:spMkLst>
        </pc:spChg>
        <pc:spChg chg="mod">
          <ac:chgData name="安浦岡 昌吾" userId="b08bfcb7-b870-4d56-a998-e58918f9e59e" providerId="ADAL" clId="{85165BF9-0D99-40C8-ADF0-94B372A5A92B}" dt="2021-10-13T11:18:59.419" v="542" actId="554"/>
          <ac:spMkLst>
            <pc:docMk/>
            <pc:sldMk cId="1192734739" sldId="287"/>
            <ac:spMk id="70" creationId="{3D5AF332-9E77-4B16-BF50-0EDB01EF2747}"/>
          </ac:spMkLst>
        </pc:spChg>
        <pc:spChg chg="mod">
          <ac:chgData name="安浦岡 昌吾" userId="b08bfcb7-b870-4d56-a998-e58918f9e59e" providerId="ADAL" clId="{85165BF9-0D99-40C8-ADF0-94B372A5A92B}" dt="2021-10-07T02:40:59.477" v="366" actId="1076"/>
          <ac:spMkLst>
            <pc:docMk/>
            <pc:sldMk cId="1192734739" sldId="287"/>
            <ac:spMk id="71" creationId="{70016600-C6DA-446F-9F25-778DDD20F0EF}"/>
          </ac:spMkLst>
        </pc:spChg>
        <pc:spChg chg="mod">
          <ac:chgData name="安浦岡 昌吾" userId="b08bfcb7-b870-4d56-a998-e58918f9e59e" providerId="ADAL" clId="{85165BF9-0D99-40C8-ADF0-94B372A5A92B}" dt="2021-10-07T02:41:03.197" v="367" actId="1076"/>
          <ac:spMkLst>
            <pc:docMk/>
            <pc:sldMk cId="1192734739" sldId="287"/>
            <ac:spMk id="81" creationId="{A335BBCE-0A27-4B46-ABC4-8BEC238FEDB5}"/>
          </ac:spMkLst>
        </pc:spChg>
        <pc:grpChg chg="add del mod">
          <ac:chgData name="安浦岡 昌吾" userId="b08bfcb7-b870-4d56-a998-e58918f9e59e" providerId="ADAL" clId="{85165BF9-0D99-40C8-ADF0-94B372A5A92B}" dt="2021-10-13T04:30:28.886" v="501" actId="478"/>
          <ac:grpSpMkLst>
            <pc:docMk/>
            <pc:sldMk cId="1192734739" sldId="287"/>
            <ac:grpSpMk id="3" creationId="{0AAFD2BB-AAEA-4D53-AB87-B6A903D9CA3C}"/>
          </ac:grpSpMkLst>
        </pc:grpChg>
        <pc:grpChg chg="add del mod">
          <ac:chgData name="安浦岡 昌吾" userId="b08bfcb7-b870-4d56-a998-e58918f9e59e" providerId="ADAL" clId="{85165BF9-0D99-40C8-ADF0-94B372A5A92B}" dt="2021-10-13T04:20:25.178" v="464" actId="478"/>
          <ac:grpSpMkLst>
            <pc:docMk/>
            <pc:sldMk cId="1192734739" sldId="287"/>
            <ac:grpSpMk id="8" creationId="{1BA8B3BC-3450-4C38-872E-72AE38BF3602}"/>
          </ac:grpSpMkLst>
        </pc:grpChg>
        <pc:grpChg chg="add del mod">
          <ac:chgData name="安浦岡 昌吾" userId="b08bfcb7-b870-4d56-a998-e58918f9e59e" providerId="ADAL" clId="{85165BF9-0D99-40C8-ADF0-94B372A5A92B}" dt="2021-10-13T04:23:22.068" v="480" actId="165"/>
          <ac:grpSpMkLst>
            <pc:docMk/>
            <pc:sldMk cId="1192734739" sldId="287"/>
            <ac:grpSpMk id="11" creationId="{EC5522B0-8C8B-4FA0-95A2-3A6284788C08}"/>
          </ac:grpSpMkLst>
        </pc:grpChg>
        <pc:grpChg chg="add del mod">
          <ac:chgData name="安浦岡 昌吾" userId="b08bfcb7-b870-4d56-a998-e58918f9e59e" providerId="ADAL" clId="{85165BF9-0D99-40C8-ADF0-94B372A5A92B}" dt="2021-10-13T11:16:44.744" v="533" actId="478"/>
          <ac:grpSpMkLst>
            <pc:docMk/>
            <pc:sldMk cId="1192734739" sldId="287"/>
            <ac:grpSpMk id="12" creationId="{DFD0A2E2-E7D0-450F-B823-7BCD980AB346}"/>
          </ac:grpSpMkLst>
        </pc:grpChg>
        <pc:grpChg chg="add mod">
          <ac:chgData name="安浦岡 昌吾" userId="b08bfcb7-b870-4d56-a998-e58918f9e59e" providerId="ADAL" clId="{85165BF9-0D99-40C8-ADF0-94B372A5A92B}" dt="2021-10-13T04:30:26.836" v="500" actId="1076"/>
          <ac:grpSpMkLst>
            <pc:docMk/>
            <pc:sldMk cId="1192734739" sldId="287"/>
            <ac:grpSpMk id="39" creationId="{1CA97785-63B7-4759-AB84-6FE86947A459}"/>
          </ac:grpSpMkLst>
        </pc:grpChg>
        <pc:grpChg chg="add del mod ord">
          <ac:chgData name="安浦岡 昌吾" userId="b08bfcb7-b870-4d56-a998-e58918f9e59e" providerId="ADAL" clId="{85165BF9-0D99-40C8-ADF0-94B372A5A92B}" dt="2021-10-13T04:13:06.530" v="399" actId="478"/>
          <ac:grpSpMkLst>
            <pc:docMk/>
            <pc:sldMk cId="1192734739" sldId="287"/>
            <ac:grpSpMk id="39" creationId="{A4DDD13C-D679-475F-82DE-6AFDA1FB2E87}"/>
          </ac:grpSpMkLst>
        </pc:grpChg>
        <pc:grpChg chg="del mod">
          <ac:chgData name="安浦岡 昌吾" userId="b08bfcb7-b870-4d56-a998-e58918f9e59e" providerId="ADAL" clId="{85165BF9-0D99-40C8-ADF0-94B372A5A92B}" dt="2021-10-13T02:30:18.069" v="383" actId="478"/>
          <ac:grpSpMkLst>
            <pc:docMk/>
            <pc:sldMk cId="1192734739" sldId="287"/>
            <ac:grpSpMk id="40" creationId="{AD5DC105-507E-4BAD-B59F-3E1BE8394AF8}"/>
          </ac:grpSpMkLst>
        </pc:grpChg>
        <pc:grpChg chg="del mod">
          <ac:chgData name="安浦岡 昌吾" userId="b08bfcb7-b870-4d56-a998-e58918f9e59e" providerId="ADAL" clId="{85165BF9-0D99-40C8-ADF0-94B372A5A92B}" dt="2021-10-13T02:30:26.446" v="385" actId="478"/>
          <ac:grpSpMkLst>
            <pc:docMk/>
            <pc:sldMk cId="1192734739" sldId="287"/>
            <ac:grpSpMk id="42" creationId="{2DF09597-0B6D-4410-9555-1AC43192635F}"/>
          </ac:grpSpMkLst>
        </pc:grpChg>
        <pc:grpChg chg="add del mod">
          <ac:chgData name="安浦岡 昌吾" userId="b08bfcb7-b870-4d56-a998-e58918f9e59e" providerId="ADAL" clId="{85165BF9-0D99-40C8-ADF0-94B372A5A92B}" dt="2021-10-13T11:16:39.887" v="530" actId="478"/>
          <ac:grpSpMkLst>
            <pc:docMk/>
            <pc:sldMk cId="1192734739" sldId="287"/>
            <ac:grpSpMk id="42" creationId="{5EA694CD-FAAF-4EC2-8AFC-BBA1856FB5F4}"/>
          </ac:grpSpMkLst>
        </pc:grpChg>
        <pc:grpChg chg="add del mod">
          <ac:chgData name="安浦岡 昌吾" userId="b08bfcb7-b870-4d56-a998-e58918f9e59e" providerId="ADAL" clId="{85165BF9-0D99-40C8-ADF0-94B372A5A92B}" dt="2021-10-13T04:15:46.216" v="425" actId="478"/>
          <ac:grpSpMkLst>
            <pc:docMk/>
            <pc:sldMk cId="1192734739" sldId="287"/>
            <ac:grpSpMk id="50" creationId="{4B4CCC6D-C6CC-481E-8EDB-EA9D0964CDE9}"/>
          </ac:grpSpMkLst>
        </pc:grpChg>
        <pc:grpChg chg="mod">
          <ac:chgData name="安浦岡 昌吾" userId="b08bfcb7-b870-4d56-a998-e58918f9e59e" providerId="ADAL" clId="{85165BF9-0D99-40C8-ADF0-94B372A5A92B}" dt="2021-10-13T04:13:07.131" v="400"/>
          <ac:grpSpMkLst>
            <pc:docMk/>
            <pc:sldMk cId="1192734739" sldId="287"/>
            <ac:grpSpMk id="51" creationId="{1AABC31F-EC51-4BBD-8B5D-4B5CAF0798C2}"/>
          </ac:grpSpMkLst>
        </pc:grpChg>
        <pc:grpChg chg="mod">
          <ac:chgData name="安浦岡 昌吾" userId="b08bfcb7-b870-4d56-a998-e58918f9e59e" providerId="ADAL" clId="{85165BF9-0D99-40C8-ADF0-94B372A5A92B}" dt="2021-10-13T04:13:07.131" v="400"/>
          <ac:grpSpMkLst>
            <pc:docMk/>
            <pc:sldMk cId="1192734739" sldId="287"/>
            <ac:grpSpMk id="52" creationId="{23C118D4-5ABE-45F8-B59A-627C5DA5C557}"/>
          </ac:grpSpMkLst>
        </pc:grpChg>
        <pc:grpChg chg="del mod">
          <ac:chgData name="安浦岡 昌吾" userId="b08bfcb7-b870-4d56-a998-e58918f9e59e" providerId="ADAL" clId="{85165BF9-0D99-40C8-ADF0-94B372A5A92B}" dt="2021-10-13T02:30:34.214" v="386" actId="478"/>
          <ac:grpSpMkLst>
            <pc:docMk/>
            <pc:sldMk cId="1192734739" sldId="287"/>
            <ac:grpSpMk id="72" creationId="{781CE72D-E419-4BF2-AF0C-EB488F912339}"/>
          </ac:grpSpMkLst>
        </pc:grpChg>
        <pc:picChg chg="mod">
          <ac:chgData name="安浦岡 昌吾" userId="b08bfcb7-b870-4d56-a998-e58918f9e59e" providerId="ADAL" clId="{85165BF9-0D99-40C8-ADF0-94B372A5A92B}" dt="2021-10-13T11:18:59.419" v="542" actId="554"/>
          <ac:picMkLst>
            <pc:docMk/>
            <pc:sldMk cId="1192734739" sldId="287"/>
            <ac:picMk id="3" creationId="{E8A5FC61-9F40-497A-814D-1E7811C9B9ED}"/>
          </ac:picMkLst>
        </pc:picChg>
        <pc:picChg chg="add mod ord">
          <ac:chgData name="安浦岡 昌吾" userId="b08bfcb7-b870-4d56-a998-e58918f9e59e" providerId="ADAL" clId="{85165BF9-0D99-40C8-ADF0-94B372A5A92B}" dt="2021-10-13T11:18:51.651" v="541" actId="554"/>
          <ac:picMkLst>
            <pc:docMk/>
            <pc:sldMk cId="1192734739" sldId="287"/>
            <ac:picMk id="4" creationId="{8DB9B7FD-2991-496A-B429-CB60A48F0DE1}"/>
          </ac:picMkLst>
        </pc:picChg>
        <pc:picChg chg="add mod ord">
          <ac:chgData name="安浦岡 昌吾" userId="b08bfcb7-b870-4d56-a998-e58918f9e59e" providerId="ADAL" clId="{85165BF9-0D99-40C8-ADF0-94B372A5A92B}" dt="2021-10-13T11:18:51.651" v="541" actId="554"/>
          <ac:picMkLst>
            <pc:docMk/>
            <pc:sldMk cId="1192734739" sldId="287"/>
            <ac:picMk id="5" creationId="{3CA79031-5C4C-4CFB-B94C-E271363A8E39}"/>
          </ac:picMkLst>
        </pc:picChg>
        <pc:picChg chg="add mod ord">
          <ac:chgData name="安浦岡 昌吾" userId="b08bfcb7-b870-4d56-a998-e58918f9e59e" providerId="ADAL" clId="{85165BF9-0D99-40C8-ADF0-94B372A5A92B}" dt="2021-10-13T11:18:59.419" v="542" actId="554"/>
          <ac:picMkLst>
            <pc:docMk/>
            <pc:sldMk cId="1192734739" sldId="287"/>
            <ac:picMk id="6" creationId="{EA62CA19-A631-4AD4-BDF6-199FEBDBC5F5}"/>
          </ac:picMkLst>
        </pc:picChg>
        <pc:picChg chg="add mod">
          <ac:chgData name="安浦岡 昌吾" userId="b08bfcb7-b870-4d56-a998-e58918f9e59e" providerId="ADAL" clId="{85165BF9-0D99-40C8-ADF0-94B372A5A92B}" dt="2021-10-13T04:30:20.892" v="498" actId="164"/>
          <ac:picMkLst>
            <pc:docMk/>
            <pc:sldMk cId="1192734739" sldId="287"/>
            <ac:picMk id="7" creationId="{908C2B26-AB29-48AB-B077-BDB7E5EB0D00}"/>
          </ac:picMkLst>
        </pc:picChg>
        <pc:picChg chg="del mod">
          <ac:chgData name="安浦岡 昌吾" userId="b08bfcb7-b870-4d56-a998-e58918f9e59e" providerId="ADAL" clId="{85165BF9-0D99-40C8-ADF0-94B372A5A92B}" dt="2021-10-13T04:14:06.727" v="411" actId="478"/>
          <ac:picMkLst>
            <pc:docMk/>
            <pc:sldMk cId="1192734739" sldId="287"/>
            <ac:picMk id="10" creationId="{E0D6A162-6A4F-44DC-80BC-0F7D7895227B}"/>
          </ac:picMkLst>
        </pc:picChg>
        <pc:picChg chg="mod">
          <ac:chgData name="安浦岡 昌吾" userId="b08bfcb7-b870-4d56-a998-e58918f9e59e" providerId="ADAL" clId="{85165BF9-0D99-40C8-ADF0-94B372A5A92B}" dt="2021-10-07T01:29:32.334" v="241" actId="1035"/>
          <ac:picMkLst>
            <pc:docMk/>
            <pc:sldMk cId="1192734739" sldId="287"/>
            <ac:picMk id="31" creationId="{BACD699A-9133-4CB7-BDF5-0B664008129E}"/>
          </ac:picMkLst>
        </pc:picChg>
        <pc:picChg chg="add mod">
          <ac:chgData name="安浦岡 昌吾" userId="b08bfcb7-b870-4d56-a998-e58918f9e59e" providerId="ADAL" clId="{85165BF9-0D99-40C8-ADF0-94B372A5A92B}" dt="2021-10-13T04:30:20.892" v="498" actId="164"/>
          <ac:picMkLst>
            <pc:docMk/>
            <pc:sldMk cId="1192734739" sldId="287"/>
            <ac:picMk id="32" creationId="{E649D879-3E98-459D-B6CE-080B45569D39}"/>
          </ac:picMkLst>
        </pc:picChg>
        <pc:picChg chg="add del mod">
          <ac:chgData name="安浦岡 昌吾" userId="b08bfcb7-b870-4d56-a998-e58918f9e59e" providerId="ADAL" clId="{85165BF9-0D99-40C8-ADF0-94B372A5A92B}" dt="2021-10-13T11:16:04.112" v="520" actId="478"/>
          <ac:picMkLst>
            <pc:docMk/>
            <pc:sldMk cId="1192734739" sldId="287"/>
            <ac:picMk id="39" creationId="{1D26787E-12BD-4D1D-90A9-C5AFDCEB8D89}"/>
          </ac:picMkLst>
        </pc:picChg>
        <pc:picChg chg="mod">
          <ac:chgData name="安浦岡 昌吾" userId="b08bfcb7-b870-4d56-a998-e58918f9e59e" providerId="ADAL" clId="{85165BF9-0D99-40C8-ADF0-94B372A5A92B}" dt="2021-10-13T04:30:22.763" v="499"/>
          <ac:picMkLst>
            <pc:docMk/>
            <pc:sldMk cId="1192734739" sldId="287"/>
            <ac:picMk id="40" creationId="{868EF611-2766-4A83-A696-27B1247E8ACB}"/>
          </ac:picMkLst>
        </pc:picChg>
        <pc:picChg chg="del">
          <ac:chgData name="安浦岡 昌吾" userId="b08bfcb7-b870-4d56-a998-e58918f9e59e" providerId="ADAL" clId="{85165BF9-0D99-40C8-ADF0-94B372A5A92B}" dt="2021-10-13T11:14:36.716" v="511" actId="478"/>
          <ac:picMkLst>
            <pc:docMk/>
            <pc:sldMk cId="1192734739" sldId="287"/>
            <ac:picMk id="41" creationId="{F3B1212B-6743-4D72-805F-CB53B087F157}"/>
          </ac:picMkLst>
        </pc:picChg>
        <pc:picChg chg="mod">
          <ac:chgData name="安浦岡 昌吾" userId="b08bfcb7-b870-4d56-a998-e58918f9e59e" providerId="ADAL" clId="{85165BF9-0D99-40C8-ADF0-94B372A5A92B}" dt="2021-10-13T04:30:22.763" v="499"/>
          <ac:picMkLst>
            <pc:docMk/>
            <pc:sldMk cId="1192734739" sldId="287"/>
            <ac:picMk id="42" creationId="{791C4357-3C64-413B-A376-ACE45EC0607C}"/>
          </ac:picMkLst>
        </pc:picChg>
        <pc:picChg chg="mod">
          <ac:chgData name="安浦岡 昌吾" userId="b08bfcb7-b870-4d56-a998-e58918f9e59e" providerId="ADAL" clId="{85165BF9-0D99-40C8-ADF0-94B372A5A92B}" dt="2021-10-13T11:16:38.176" v="529"/>
          <ac:picMkLst>
            <pc:docMk/>
            <pc:sldMk cId="1192734739" sldId="287"/>
            <ac:picMk id="44" creationId="{BC6F0DD3-F228-4684-A5C5-1C55B3C06856}"/>
          </ac:picMkLst>
        </pc:picChg>
        <pc:picChg chg="mod">
          <ac:chgData name="安浦岡 昌吾" userId="b08bfcb7-b870-4d56-a998-e58918f9e59e" providerId="ADAL" clId="{85165BF9-0D99-40C8-ADF0-94B372A5A92B}" dt="2021-10-13T04:10:11.422" v="394" actId="2085"/>
          <ac:picMkLst>
            <pc:docMk/>
            <pc:sldMk cId="1192734739" sldId="287"/>
            <ac:picMk id="46" creationId="{DC2A0F36-27DA-4B2B-857A-D5FBA19B4AF7}"/>
          </ac:picMkLst>
        </pc:picChg>
        <pc:picChg chg="mod">
          <ac:chgData name="安浦岡 昌吾" userId="b08bfcb7-b870-4d56-a998-e58918f9e59e" providerId="ADAL" clId="{85165BF9-0D99-40C8-ADF0-94B372A5A92B}" dt="2021-10-13T04:10:11.422" v="394" actId="2085"/>
          <ac:picMkLst>
            <pc:docMk/>
            <pc:sldMk cId="1192734739" sldId="287"/>
            <ac:picMk id="48" creationId="{D8E23792-0957-4F42-89D2-810BADCCC4AC}"/>
          </ac:picMkLst>
        </pc:picChg>
        <pc:picChg chg="mod">
          <ac:chgData name="安浦岡 昌吾" userId="b08bfcb7-b870-4d56-a998-e58918f9e59e" providerId="ADAL" clId="{85165BF9-0D99-40C8-ADF0-94B372A5A92B}" dt="2021-10-13T04:13:07.131" v="400"/>
          <ac:picMkLst>
            <pc:docMk/>
            <pc:sldMk cId="1192734739" sldId="287"/>
            <ac:picMk id="55" creationId="{10E5CC06-1050-49A2-B183-EAB6182ACFFF}"/>
          </ac:picMkLst>
        </pc:picChg>
        <pc:picChg chg="mod">
          <ac:chgData name="安浦岡 昌吾" userId="b08bfcb7-b870-4d56-a998-e58918f9e59e" providerId="ADAL" clId="{85165BF9-0D99-40C8-ADF0-94B372A5A92B}" dt="2021-10-13T04:13:07.131" v="400"/>
          <ac:picMkLst>
            <pc:docMk/>
            <pc:sldMk cId="1192734739" sldId="287"/>
            <ac:picMk id="59" creationId="{151104A8-09F5-4E67-9D37-0954E3AA1C8C}"/>
          </ac:picMkLst>
        </pc:picChg>
        <pc:picChg chg="add mod">
          <ac:chgData name="安浦岡 昌吾" userId="b08bfcb7-b870-4d56-a998-e58918f9e59e" providerId="ADAL" clId="{85165BF9-0D99-40C8-ADF0-94B372A5A92B}" dt="2021-10-13T04:19:46.920" v="453" actId="1367"/>
          <ac:picMkLst>
            <pc:docMk/>
            <pc:sldMk cId="1192734739" sldId="287"/>
            <ac:picMk id="61" creationId="{92F8DC20-B59A-458A-9294-F981BC4EEFC4}"/>
          </ac:picMkLst>
        </pc:picChg>
        <pc:picChg chg="add mod topLvl">
          <ac:chgData name="安浦岡 昌吾" userId="b08bfcb7-b870-4d56-a998-e58918f9e59e" providerId="ADAL" clId="{85165BF9-0D99-40C8-ADF0-94B372A5A92B}" dt="2021-10-13T04:23:42.577" v="486" actId="164"/>
          <ac:picMkLst>
            <pc:docMk/>
            <pc:sldMk cId="1192734739" sldId="287"/>
            <ac:picMk id="62" creationId="{311C65C0-8E09-4FC6-A81B-C08C7AA930BC}"/>
          </ac:picMkLst>
        </pc:picChg>
        <pc:picChg chg="mod">
          <ac:chgData name="安浦岡 昌吾" userId="b08bfcb7-b870-4d56-a998-e58918f9e59e" providerId="ADAL" clId="{85165BF9-0D99-40C8-ADF0-94B372A5A92B}" dt="2021-10-07T01:29:37.161" v="253" actId="1035"/>
          <ac:picMkLst>
            <pc:docMk/>
            <pc:sldMk cId="1192734739" sldId="287"/>
            <ac:picMk id="1028" creationId="{8FB09408-A962-413B-8A7F-5EBC22661734}"/>
          </ac:picMkLst>
        </pc:picChg>
        <pc:picChg chg="del">
          <ac:chgData name="安浦岡 昌吾" userId="b08bfcb7-b870-4d56-a998-e58918f9e59e" providerId="ADAL" clId="{85165BF9-0D99-40C8-ADF0-94B372A5A92B}" dt="2021-10-13T11:14:36.716" v="511" actId="478"/>
          <ac:picMkLst>
            <pc:docMk/>
            <pc:sldMk cId="1192734739" sldId="287"/>
            <ac:picMk id="1030" creationId="{152DA36D-A8ED-42F0-88B5-C8F586D0A2D3}"/>
          </ac:picMkLst>
        </pc:picChg>
        <pc:picChg chg="del">
          <ac:chgData name="安浦岡 昌吾" userId="b08bfcb7-b870-4d56-a998-e58918f9e59e" providerId="ADAL" clId="{85165BF9-0D99-40C8-ADF0-94B372A5A92B}" dt="2021-10-13T11:16:10.492" v="523" actId="478"/>
          <ac:picMkLst>
            <pc:docMk/>
            <pc:sldMk cId="1192734739" sldId="287"/>
            <ac:picMk id="2062" creationId="{E4A30FC1-433C-45BC-8B2D-5788765C5035}"/>
          </ac:picMkLst>
        </pc:picChg>
      </pc:sldChg>
      <pc:sldChg chg="addSp delSp modSp mod">
        <pc:chgData name="安浦岡 昌吾" userId="b08bfcb7-b870-4d56-a998-e58918f9e59e" providerId="ADAL" clId="{85165BF9-0D99-40C8-ADF0-94B372A5A92B}" dt="2021-10-13T11:19:35.788" v="546"/>
        <pc:sldMkLst>
          <pc:docMk/>
          <pc:sldMk cId="2574923147" sldId="288"/>
        </pc:sldMkLst>
        <pc:spChg chg="del">
          <ac:chgData name="安浦岡 昌吾" userId="b08bfcb7-b870-4d56-a998-e58918f9e59e" providerId="ADAL" clId="{85165BF9-0D99-40C8-ADF0-94B372A5A92B}" dt="2021-10-07T02:42:49.046" v="370" actId="478"/>
          <ac:spMkLst>
            <pc:docMk/>
            <pc:sldMk cId="2574923147" sldId="288"/>
            <ac:spMk id="33" creationId="{027F9426-26EF-4AB6-A5CC-C304D6601355}"/>
          </ac:spMkLst>
        </pc:spChg>
        <pc:spChg chg="add del mod">
          <ac:chgData name="安浦岡 昌吾" userId="b08bfcb7-b870-4d56-a998-e58918f9e59e" providerId="ADAL" clId="{85165BF9-0D99-40C8-ADF0-94B372A5A92B}" dt="2021-10-13T11:19:35.400" v="545" actId="478"/>
          <ac:spMkLst>
            <pc:docMk/>
            <pc:sldMk cId="2574923147" sldId="288"/>
            <ac:spMk id="33" creationId="{3379C7C3-4100-4139-A2A7-A70F67062447}"/>
          </ac:spMkLst>
        </pc:spChg>
        <pc:spChg chg="add del mod">
          <ac:chgData name="安浦岡 昌吾" userId="b08bfcb7-b870-4d56-a998-e58918f9e59e" providerId="ADAL" clId="{85165BF9-0D99-40C8-ADF0-94B372A5A92B}" dt="2021-10-13T04:32:37.967" v="502" actId="478"/>
          <ac:spMkLst>
            <pc:docMk/>
            <pc:sldMk cId="2574923147" sldId="288"/>
            <ac:spMk id="35" creationId="{6EE3FF15-A4F8-4892-87E4-4968C7DF59B7}"/>
          </ac:spMkLst>
        </pc:spChg>
        <pc:spChg chg="del">
          <ac:chgData name="安浦岡 昌吾" userId="b08bfcb7-b870-4d56-a998-e58918f9e59e" providerId="ADAL" clId="{85165BF9-0D99-40C8-ADF0-94B372A5A92B}" dt="2021-10-07T02:42:49.046" v="370" actId="478"/>
          <ac:spMkLst>
            <pc:docMk/>
            <pc:sldMk cId="2574923147" sldId="288"/>
            <ac:spMk id="36" creationId="{39D37B8D-8CE0-47AE-9D20-CFCE3FE08E4B}"/>
          </ac:spMkLst>
        </pc:spChg>
        <pc:spChg chg="del">
          <ac:chgData name="安浦岡 昌吾" userId="b08bfcb7-b870-4d56-a998-e58918f9e59e" providerId="ADAL" clId="{85165BF9-0D99-40C8-ADF0-94B372A5A92B}" dt="2021-10-07T02:42:49.046" v="370" actId="478"/>
          <ac:spMkLst>
            <pc:docMk/>
            <pc:sldMk cId="2574923147" sldId="288"/>
            <ac:spMk id="37" creationId="{3AC20AAD-AC74-465B-8646-0AD84DF5BADD}"/>
          </ac:spMkLst>
        </pc:spChg>
        <pc:spChg chg="add del mod">
          <ac:chgData name="安浦岡 昌吾" userId="b08bfcb7-b870-4d56-a998-e58918f9e59e" providerId="ADAL" clId="{85165BF9-0D99-40C8-ADF0-94B372A5A92B}" dt="2021-10-13T11:19:35.400" v="545" actId="478"/>
          <ac:spMkLst>
            <pc:docMk/>
            <pc:sldMk cId="2574923147" sldId="288"/>
            <ac:spMk id="37" creationId="{4C3A56F9-AAA7-4839-8604-AD89702B1B1A}"/>
          </ac:spMkLst>
        </pc:spChg>
        <pc:spChg chg="del">
          <ac:chgData name="安浦岡 昌吾" userId="b08bfcb7-b870-4d56-a998-e58918f9e59e" providerId="ADAL" clId="{85165BF9-0D99-40C8-ADF0-94B372A5A92B}" dt="2021-10-07T02:42:49.046" v="370" actId="478"/>
          <ac:spMkLst>
            <pc:docMk/>
            <pc:sldMk cId="2574923147" sldId="288"/>
            <ac:spMk id="38" creationId="{5C623D24-51FE-4BC3-8389-D25430A5C493}"/>
          </ac:spMkLst>
        </pc:spChg>
        <pc:spChg chg="add del mod">
          <ac:chgData name="安浦岡 昌吾" userId="b08bfcb7-b870-4d56-a998-e58918f9e59e" providerId="ADAL" clId="{85165BF9-0D99-40C8-ADF0-94B372A5A92B}" dt="2021-10-13T11:19:35.400" v="545" actId="478"/>
          <ac:spMkLst>
            <pc:docMk/>
            <pc:sldMk cId="2574923147" sldId="288"/>
            <ac:spMk id="38" creationId="{7031932B-40B2-49F6-8A43-0215FB8068D3}"/>
          </ac:spMkLst>
        </pc:spChg>
        <pc:spChg chg="add del mod">
          <ac:chgData name="安浦岡 昌吾" userId="b08bfcb7-b870-4d56-a998-e58918f9e59e" providerId="ADAL" clId="{85165BF9-0D99-40C8-ADF0-94B372A5A92B}" dt="2021-10-13T04:32:37.967" v="502" actId="478"/>
          <ac:spMkLst>
            <pc:docMk/>
            <pc:sldMk cId="2574923147" sldId="288"/>
            <ac:spMk id="39" creationId="{2DDDE733-D9A7-41FC-8C16-458CF3B3DA95}"/>
          </ac:spMkLst>
        </pc:spChg>
        <pc:spChg chg="add del mod">
          <ac:chgData name="安浦岡 昌吾" userId="b08bfcb7-b870-4d56-a998-e58918f9e59e" providerId="ADAL" clId="{85165BF9-0D99-40C8-ADF0-94B372A5A92B}" dt="2021-10-13T04:32:37.967" v="502" actId="478"/>
          <ac:spMkLst>
            <pc:docMk/>
            <pc:sldMk cId="2574923147" sldId="288"/>
            <ac:spMk id="40" creationId="{0D752128-5E0A-46CE-8A9C-55EECF44B79D}"/>
          </ac:spMkLst>
        </pc:spChg>
        <pc:spChg chg="add del mod">
          <ac:chgData name="安浦岡 昌吾" userId="b08bfcb7-b870-4d56-a998-e58918f9e59e" providerId="ADAL" clId="{85165BF9-0D99-40C8-ADF0-94B372A5A92B}" dt="2021-10-13T11:19:35.400" v="545" actId="478"/>
          <ac:spMkLst>
            <pc:docMk/>
            <pc:sldMk cId="2574923147" sldId="288"/>
            <ac:spMk id="41" creationId="{B277720D-BA8A-433F-B96F-271BCAA7BDA5}"/>
          </ac:spMkLst>
        </pc:spChg>
        <pc:spChg chg="add del mod">
          <ac:chgData name="安浦岡 昌吾" userId="b08bfcb7-b870-4d56-a998-e58918f9e59e" providerId="ADAL" clId="{85165BF9-0D99-40C8-ADF0-94B372A5A92B}" dt="2021-10-13T04:32:37.967" v="502" actId="478"/>
          <ac:spMkLst>
            <pc:docMk/>
            <pc:sldMk cId="2574923147" sldId="288"/>
            <ac:spMk id="42" creationId="{E2D46992-B25B-42D7-BA4F-E7CEEEE5A84E}"/>
          </ac:spMkLst>
        </pc:spChg>
        <pc:spChg chg="add mod">
          <ac:chgData name="安浦岡 昌吾" userId="b08bfcb7-b870-4d56-a998-e58918f9e59e" providerId="ADAL" clId="{85165BF9-0D99-40C8-ADF0-94B372A5A92B}" dt="2021-10-13T11:19:35.788" v="546"/>
          <ac:spMkLst>
            <pc:docMk/>
            <pc:sldMk cId="2574923147" sldId="288"/>
            <ac:spMk id="42" creationId="{F2EF1057-3EC8-41B4-A2FE-8941674DC529}"/>
          </ac:spMkLst>
        </pc:spChg>
        <pc:spChg chg="add mod">
          <ac:chgData name="安浦岡 昌吾" userId="b08bfcb7-b870-4d56-a998-e58918f9e59e" providerId="ADAL" clId="{85165BF9-0D99-40C8-ADF0-94B372A5A92B}" dt="2021-10-13T11:19:35.788" v="546"/>
          <ac:spMkLst>
            <pc:docMk/>
            <pc:sldMk cId="2574923147" sldId="288"/>
            <ac:spMk id="43" creationId="{C05D3C5A-B268-417F-BD15-DC4BD013896E}"/>
          </ac:spMkLst>
        </pc:spChg>
        <pc:spChg chg="add del mod">
          <ac:chgData name="安浦岡 昌吾" userId="b08bfcb7-b870-4d56-a998-e58918f9e59e" providerId="ADAL" clId="{85165BF9-0D99-40C8-ADF0-94B372A5A92B}" dt="2021-10-13T04:32:37.967" v="502" actId="478"/>
          <ac:spMkLst>
            <pc:docMk/>
            <pc:sldMk cId="2574923147" sldId="288"/>
            <ac:spMk id="43" creationId="{C440864D-CB57-4BF6-B674-BBD386C2A806}"/>
          </ac:spMkLst>
        </pc:spChg>
        <pc:spChg chg="add del mod">
          <ac:chgData name="安浦岡 昌吾" userId="b08bfcb7-b870-4d56-a998-e58918f9e59e" providerId="ADAL" clId="{85165BF9-0D99-40C8-ADF0-94B372A5A92B}" dt="2021-10-13T11:19:35.400" v="545" actId="478"/>
          <ac:spMkLst>
            <pc:docMk/>
            <pc:sldMk cId="2574923147" sldId="288"/>
            <ac:spMk id="44" creationId="{1D62627C-D990-4958-A95B-31C768214712}"/>
          </ac:spMkLst>
        </pc:spChg>
        <pc:spChg chg="del">
          <ac:chgData name="安浦岡 昌吾" userId="b08bfcb7-b870-4d56-a998-e58918f9e59e" providerId="ADAL" clId="{85165BF9-0D99-40C8-ADF0-94B372A5A92B}" dt="2021-10-07T02:42:49.046" v="370" actId="478"/>
          <ac:spMkLst>
            <pc:docMk/>
            <pc:sldMk cId="2574923147" sldId="288"/>
            <ac:spMk id="44" creationId="{27860069-AA5A-4CEC-9D42-D040393FDDAE}"/>
          </ac:spMkLst>
        </pc:spChg>
        <pc:spChg chg="del">
          <ac:chgData name="安浦岡 昌吾" userId="b08bfcb7-b870-4d56-a998-e58918f9e59e" providerId="ADAL" clId="{85165BF9-0D99-40C8-ADF0-94B372A5A92B}" dt="2021-10-07T02:42:49.046" v="370" actId="478"/>
          <ac:spMkLst>
            <pc:docMk/>
            <pc:sldMk cId="2574923147" sldId="288"/>
            <ac:spMk id="45" creationId="{2DC1A1BB-7985-4F70-9900-9546383A039F}"/>
          </ac:spMkLst>
        </pc:spChg>
        <pc:spChg chg="add mod">
          <ac:chgData name="安浦岡 昌吾" userId="b08bfcb7-b870-4d56-a998-e58918f9e59e" providerId="ADAL" clId="{85165BF9-0D99-40C8-ADF0-94B372A5A92B}" dt="2021-10-13T11:19:35.788" v="546"/>
          <ac:spMkLst>
            <pc:docMk/>
            <pc:sldMk cId="2574923147" sldId="288"/>
            <ac:spMk id="46" creationId="{58A627D7-0C1E-41DD-ACB7-C7F375AB03C2}"/>
          </ac:spMkLst>
        </pc:spChg>
        <pc:spChg chg="add mod">
          <ac:chgData name="安浦岡 昌吾" userId="b08bfcb7-b870-4d56-a998-e58918f9e59e" providerId="ADAL" clId="{85165BF9-0D99-40C8-ADF0-94B372A5A92B}" dt="2021-10-13T11:19:35.788" v="546"/>
          <ac:spMkLst>
            <pc:docMk/>
            <pc:sldMk cId="2574923147" sldId="288"/>
            <ac:spMk id="47" creationId="{6FB2731B-EBFA-4E38-839F-DDB0F69730B8}"/>
          </ac:spMkLst>
        </pc:spChg>
        <pc:spChg chg="add del mod">
          <ac:chgData name="安浦岡 昌吾" userId="b08bfcb7-b870-4d56-a998-e58918f9e59e" providerId="ADAL" clId="{85165BF9-0D99-40C8-ADF0-94B372A5A92B}" dt="2021-10-13T04:32:37.967" v="502" actId="478"/>
          <ac:spMkLst>
            <pc:docMk/>
            <pc:sldMk cId="2574923147" sldId="288"/>
            <ac:spMk id="48" creationId="{2805651F-154D-4CA7-A086-36BB7A2FA08B}"/>
          </ac:spMkLst>
        </pc:spChg>
        <pc:spChg chg="add mod">
          <ac:chgData name="安浦岡 昌吾" userId="b08bfcb7-b870-4d56-a998-e58918f9e59e" providerId="ADAL" clId="{85165BF9-0D99-40C8-ADF0-94B372A5A92B}" dt="2021-10-13T11:19:35.788" v="546"/>
          <ac:spMkLst>
            <pc:docMk/>
            <pc:sldMk cId="2574923147" sldId="288"/>
            <ac:spMk id="48" creationId="{8378EB87-84C3-4FEF-A173-2F65DC8F60FF}"/>
          </ac:spMkLst>
        </pc:spChg>
        <pc:spChg chg="del">
          <ac:chgData name="安浦岡 昌吾" userId="b08bfcb7-b870-4d56-a998-e58918f9e59e" providerId="ADAL" clId="{85165BF9-0D99-40C8-ADF0-94B372A5A92B}" dt="2021-10-07T02:42:49.046" v="370" actId="478"/>
          <ac:spMkLst>
            <pc:docMk/>
            <pc:sldMk cId="2574923147" sldId="288"/>
            <ac:spMk id="49" creationId="{0203A4E9-65AE-4E1F-A9A1-7B0E027A1280}"/>
          </ac:spMkLst>
        </pc:spChg>
        <pc:spChg chg="add mod">
          <ac:chgData name="安浦岡 昌吾" userId="b08bfcb7-b870-4d56-a998-e58918f9e59e" providerId="ADAL" clId="{85165BF9-0D99-40C8-ADF0-94B372A5A92B}" dt="2021-10-13T11:19:35.788" v="546"/>
          <ac:spMkLst>
            <pc:docMk/>
            <pc:sldMk cId="2574923147" sldId="288"/>
            <ac:spMk id="50" creationId="{5D9F3E4C-4BB5-40B6-B97D-B772BF8E49AC}"/>
          </ac:spMkLst>
        </pc:spChg>
        <pc:spChg chg="add del mod">
          <ac:chgData name="安浦岡 昌吾" userId="b08bfcb7-b870-4d56-a998-e58918f9e59e" providerId="ADAL" clId="{85165BF9-0D99-40C8-ADF0-94B372A5A92B}" dt="2021-10-13T04:32:37.967" v="502" actId="478"/>
          <ac:spMkLst>
            <pc:docMk/>
            <pc:sldMk cId="2574923147" sldId="288"/>
            <ac:spMk id="50" creationId="{83E88CBE-31F3-4D32-8D71-4BFBF8E97665}"/>
          </ac:spMkLst>
        </pc:spChg>
        <pc:spChg chg="add mod">
          <ac:chgData name="安浦岡 昌吾" userId="b08bfcb7-b870-4d56-a998-e58918f9e59e" providerId="ADAL" clId="{85165BF9-0D99-40C8-ADF0-94B372A5A92B}" dt="2021-10-13T11:19:35.788" v="546"/>
          <ac:spMkLst>
            <pc:docMk/>
            <pc:sldMk cId="2574923147" sldId="288"/>
            <ac:spMk id="51" creationId="{0BEB0A4E-6FC6-4C79-B07F-775C9913093F}"/>
          </ac:spMkLst>
        </pc:spChg>
        <pc:spChg chg="add del mod">
          <ac:chgData name="安浦岡 昌吾" userId="b08bfcb7-b870-4d56-a998-e58918f9e59e" providerId="ADAL" clId="{85165BF9-0D99-40C8-ADF0-94B372A5A92B}" dt="2021-10-13T04:32:37.967" v="502" actId="478"/>
          <ac:spMkLst>
            <pc:docMk/>
            <pc:sldMk cId="2574923147" sldId="288"/>
            <ac:spMk id="51" creationId="{AE327DAF-7687-42D6-8B22-E858FA7CAF10}"/>
          </ac:spMkLst>
        </pc:spChg>
        <pc:spChg chg="add del mod">
          <ac:chgData name="安浦岡 昌吾" userId="b08bfcb7-b870-4d56-a998-e58918f9e59e" providerId="ADAL" clId="{85165BF9-0D99-40C8-ADF0-94B372A5A92B}" dt="2021-10-13T04:32:37.967" v="502" actId="478"/>
          <ac:spMkLst>
            <pc:docMk/>
            <pc:sldMk cId="2574923147" sldId="288"/>
            <ac:spMk id="52" creationId="{522E6530-A902-4396-B825-CCFED55BEFF9}"/>
          </ac:spMkLst>
        </pc:spChg>
        <pc:spChg chg="add mod">
          <ac:chgData name="安浦岡 昌吾" userId="b08bfcb7-b870-4d56-a998-e58918f9e59e" providerId="ADAL" clId="{85165BF9-0D99-40C8-ADF0-94B372A5A92B}" dt="2021-10-13T11:19:35.788" v="546"/>
          <ac:spMkLst>
            <pc:docMk/>
            <pc:sldMk cId="2574923147" sldId="288"/>
            <ac:spMk id="52" creationId="{F0001AC3-D2D2-407F-BCA4-AB555132C956}"/>
          </ac:spMkLst>
        </pc:spChg>
        <pc:spChg chg="add del mod">
          <ac:chgData name="安浦岡 昌吾" userId="b08bfcb7-b870-4d56-a998-e58918f9e59e" providerId="ADAL" clId="{85165BF9-0D99-40C8-ADF0-94B372A5A92B}" dt="2021-10-13T04:32:37.967" v="502" actId="478"/>
          <ac:spMkLst>
            <pc:docMk/>
            <pc:sldMk cId="2574923147" sldId="288"/>
            <ac:spMk id="53" creationId="{8927BA7E-C607-4BBB-A823-A6A8E3112510}"/>
          </ac:spMkLst>
        </pc:spChg>
        <pc:spChg chg="add mod">
          <ac:chgData name="安浦岡 昌吾" userId="b08bfcb7-b870-4d56-a998-e58918f9e59e" providerId="ADAL" clId="{85165BF9-0D99-40C8-ADF0-94B372A5A92B}" dt="2021-10-13T11:19:35.788" v="546"/>
          <ac:spMkLst>
            <pc:docMk/>
            <pc:sldMk cId="2574923147" sldId="288"/>
            <ac:spMk id="53" creationId="{E7AB8D9E-BDA9-4E89-9FE8-761B1A642249}"/>
          </ac:spMkLst>
        </pc:spChg>
        <pc:spChg chg="del">
          <ac:chgData name="安浦岡 昌吾" userId="b08bfcb7-b870-4d56-a998-e58918f9e59e" providerId="ADAL" clId="{85165BF9-0D99-40C8-ADF0-94B372A5A92B}" dt="2021-10-07T02:42:49.046" v="370" actId="478"/>
          <ac:spMkLst>
            <pc:docMk/>
            <pc:sldMk cId="2574923147" sldId="288"/>
            <ac:spMk id="54" creationId="{4D192EF8-0A37-4B95-9E4D-71FE30B5640A}"/>
          </ac:spMkLst>
        </pc:spChg>
        <pc:spChg chg="add del mod">
          <ac:chgData name="安浦岡 昌吾" userId="b08bfcb7-b870-4d56-a998-e58918f9e59e" providerId="ADAL" clId="{85165BF9-0D99-40C8-ADF0-94B372A5A92B}" dt="2021-10-13T11:19:35.400" v="545" actId="478"/>
          <ac:spMkLst>
            <pc:docMk/>
            <pc:sldMk cId="2574923147" sldId="288"/>
            <ac:spMk id="54" creationId="{8EC9321C-FC15-4499-A291-0C3C363EAD51}"/>
          </ac:spMkLst>
        </pc:spChg>
        <pc:spChg chg="add mod">
          <ac:chgData name="安浦岡 昌吾" userId="b08bfcb7-b870-4d56-a998-e58918f9e59e" providerId="ADAL" clId="{85165BF9-0D99-40C8-ADF0-94B372A5A92B}" dt="2021-10-13T11:19:35.788" v="546"/>
          <ac:spMkLst>
            <pc:docMk/>
            <pc:sldMk cId="2574923147" sldId="288"/>
            <ac:spMk id="55" creationId="{2D28892C-A407-422C-9A92-4B1F8CEBACF0}"/>
          </ac:spMkLst>
        </pc:spChg>
        <pc:spChg chg="add mod">
          <ac:chgData name="安浦岡 昌吾" userId="b08bfcb7-b870-4d56-a998-e58918f9e59e" providerId="ADAL" clId="{85165BF9-0D99-40C8-ADF0-94B372A5A92B}" dt="2021-10-13T11:19:35.788" v="546"/>
          <ac:spMkLst>
            <pc:docMk/>
            <pc:sldMk cId="2574923147" sldId="288"/>
            <ac:spMk id="56" creationId="{19B5ED9C-9296-4ECF-9D3A-950E47D603F3}"/>
          </ac:spMkLst>
        </pc:spChg>
        <pc:spChg chg="add del mod">
          <ac:chgData name="安浦岡 昌吾" userId="b08bfcb7-b870-4d56-a998-e58918f9e59e" providerId="ADAL" clId="{85165BF9-0D99-40C8-ADF0-94B372A5A92B}" dt="2021-10-13T11:19:35.400" v="545" actId="478"/>
          <ac:spMkLst>
            <pc:docMk/>
            <pc:sldMk cId="2574923147" sldId="288"/>
            <ac:spMk id="57" creationId="{67D9CF91-A560-45B6-A0DF-38B1662BDC25}"/>
          </ac:spMkLst>
        </pc:spChg>
        <pc:spChg chg="del">
          <ac:chgData name="安浦岡 昌吾" userId="b08bfcb7-b870-4d56-a998-e58918f9e59e" providerId="ADAL" clId="{85165BF9-0D99-40C8-ADF0-94B372A5A92B}" dt="2021-10-07T02:42:49.046" v="370" actId="478"/>
          <ac:spMkLst>
            <pc:docMk/>
            <pc:sldMk cId="2574923147" sldId="288"/>
            <ac:spMk id="57" creationId="{D857903D-A191-4B22-B903-C16D39BCEF6D}"/>
          </ac:spMkLst>
        </pc:spChg>
        <pc:spChg chg="del">
          <ac:chgData name="安浦岡 昌吾" userId="b08bfcb7-b870-4d56-a998-e58918f9e59e" providerId="ADAL" clId="{85165BF9-0D99-40C8-ADF0-94B372A5A92B}" dt="2021-10-07T02:42:49.046" v="370" actId="478"/>
          <ac:spMkLst>
            <pc:docMk/>
            <pc:sldMk cId="2574923147" sldId="288"/>
            <ac:spMk id="58" creationId="{BEB74FDC-DF42-43AF-94B3-EF48E0B4DEE5}"/>
          </ac:spMkLst>
        </pc:spChg>
        <pc:spChg chg="add del mod">
          <ac:chgData name="安浦岡 昌吾" userId="b08bfcb7-b870-4d56-a998-e58918f9e59e" providerId="ADAL" clId="{85165BF9-0D99-40C8-ADF0-94B372A5A92B}" dt="2021-10-13T11:19:35.400" v="545" actId="478"/>
          <ac:spMkLst>
            <pc:docMk/>
            <pc:sldMk cId="2574923147" sldId="288"/>
            <ac:spMk id="58" creationId="{E798D7BE-3FEE-4C54-9CF0-1643BFF8B153}"/>
          </ac:spMkLst>
        </pc:spChg>
        <pc:spChg chg="del">
          <ac:chgData name="安浦岡 昌吾" userId="b08bfcb7-b870-4d56-a998-e58918f9e59e" providerId="ADAL" clId="{85165BF9-0D99-40C8-ADF0-94B372A5A92B}" dt="2021-10-07T02:42:49.046" v="370" actId="478"/>
          <ac:spMkLst>
            <pc:docMk/>
            <pc:sldMk cId="2574923147" sldId="288"/>
            <ac:spMk id="60" creationId="{1F993056-D5CC-43DE-8181-39A9C46B3E91}"/>
          </ac:spMkLst>
        </pc:spChg>
        <pc:spChg chg="add del mod">
          <ac:chgData name="安浦岡 昌吾" userId="b08bfcb7-b870-4d56-a998-e58918f9e59e" providerId="ADAL" clId="{85165BF9-0D99-40C8-ADF0-94B372A5A92B}" dt="2021-10-13T11:19:35.400" v="545" actId="478"/>
          <ac:spMkLst>
            <pc:docMk/>
            <pc:sldMk cId="2574923147" sldId="288"/>
            <ac:spMk id="60" creationId="{D6841B13-8B34-4071-8346-A6EBBA94BAF1}"/>
          </ac:spMkLst>
        </pc:spChg>
        <pc:spChg chg="mod">
          <ac:chgData name="安浦岡 昌吾" userId="b08bfcb7-b870-4d56-a998-e58918f9e59e" providerId="ADAL" clId="{85165BF9-0D99-40C8-ADF0-94B372A5A92B}" dt="2021-10-07T02:42:49.348" v="371"/>
          <ac:spMkLst>
            <pc:docMk/>
            <pc:sldMk cId="2574923147" sldId="288"/>
            <ac:spMk id="61" creationId="{86B65151-CA24-461E-AC50-F1D4E10440C4}"/>
          </ac:spMkLst>
        </pc:spChg>
        <pc:spChg chg="add del mod">
          <ac:chgData name="安浦岡 昌吾" userId="b08bfcb7-b870-4d56-a998-e58918f9e59e" providerId="ADAL" clId="{85165BF9-0D99-40C8-ADF0-94B372A5A92B}" dt="2021-10-13T11:19:35.400" v="545" actId="478"/>
          <ac:spMkLst>
            <pc:docMk/>
            <pc:sldMk cId="2574923147" sldId="288"/>
            <ac:spMk id="63" creationId="{2B130C10-E492-4FCA-AC70-007BB16AD2F5}"/>
          </ac:spMkLst>
        </pc:spChg>
        <pc:spChg chg="del">
          <ac:chgData name="安浦岡 昌吾" userId="b08bfcb7-b870-4d56-a998-e58918f9e59e" providerId="ADAL" clId="{85165BF9-0D99-40C8-ADF0-94B372A5A92B}" dt="2021-10-07T02:42:49.046" v="370" actId="478"/>
          <ac:spMkLst>
            <pc:docMk/>
            <pc:sldMk cId="2574923147" sldId="288"/>
            <ac:spMk id="63" creationId="{DDB4D04E-2F27-41DF-8095-F546D58F3B35}"/>
          </ac:spMkLst>
        </pc:spChg>
        <pc:spChg chg="mod">
          <ac:chgData name="安浦岡 昌吾" userId="b08bfcb7-b870-4d56-a998-e58918f9e59e" providerId="ADAL" clId="{85165BF9-0D99-40C8-ADF0-94B372A5A92B}" dt="2021-10-07T02:42:49.348" v="371"/>
          <ac:spMkLst>
            <pc:docMk/>
            <pc:sldMk cId="2574923147" sldId="288"/>
            <ac:spMk id="64" creationId="{55A442E7-95E8-4D80-8A05-62258517FF46}"/>
          </ac:spMkLst>
        </pc:spChg>
        <pc:spChg chg="add del mod">
          <ac:chgData name="安浦岡 昌吾" userId="b08bfcb7-b870-4d56-a998-e58918f9e59e" providerId="ADAL" clId="{85165BF9-0D99-40C8-ADF0-94B372A5A92B}" dt="2021-10-13T04:32:37.967" v="502" actId="478"/>
          <ac:spMkLst>
            <pc:docMk/>
            <pc:sldMk cId="2574923147" sldId="288"/>
            <ac:spMk id="66" creationId="{D9917B37-FF91-40A9-BE83-41E8D5424250}"/>
          </ac:spMkLst>
        </pc:spChg>
        <pc:spChg chg="add del mod">
          <ac:chgData name="安浦岡 昌吾" userId="b08bfcb7-b870-4d56-a998-e58918f9e59e" providerId="ADAL" clId="{85165BF9-0D99-40C8-ADF0-94B372A5A92B}" dt="2021-10-13T04:32:37.967" v="502" actId="478"/>
          <ac:spMkLst>
            <pc:docMk/>
            <pc:sldMk cId="2574923147" sldId="288"/>
            <ac:spMk id="67" creationId="{FAB31721-D59A-4264-8F6E-D654D1716FCB}"/>
          </ac:spMkLst>
        </pc:spChg>
        <pc:spChg chg="add del mod">
          <ac:chgData name="安浦岡 昌吾" userId="b08bfcb7-b870-4d56-a998-e58918f9e59e" providerId="ADAL" clId="{85165BF9-0D99-40C8-ADF0-94B372A5A92B}" dt="2021-10-13T04:32:37.967" v="502" actId="478"/>
          <ac:spMkLst>
            <pc:docMk/>
            <pc:sldMk cId="2574923147" sldId="288"/>
            <ac:spMk id="69" creationId="{60982B49-9C5A-4BF7-935A-8C89B1FE2DF2}"/>
          </ac:spMkLst>
        </pc:spChg>
        <pc:spChg chg="del">
          <ac:chgData name="安浦岡 昌吾" userId="b08bfcb7-b870-4d56-a998-e58918f9e59e" providerId="ADAL" clId="{85165BF9-0D99-40C8-ADF0-94B372A5A92B}" dt="2021-10-07T02:42:49.046" v="370" actId="478"/>
          <ac:spMkLst>
            <pc:docMk/>
            <pc:sldMk cId="2574923147" sldId="288"/>
            <ac:spMk id="70" creationId="{3D5AF332-9E77-4B16-BF50-0EDB01EF2747}"/>
          </ac:spMkLst>
        </pc:spChg>
        <pc:spChg chg="add del mod">
          <ac:chgData name="安浦岡 昌吾" userId="b08bfcb7-b870-4d56-a998-e58918f9e59e" providerId="ADAL" clId="{85165BF9-0D99-40C8-ADF0-94B372A5A92B}" dt="2021-10-13T11:19:35.400" v="545" actId="478"/>
          <ac:spMkLst>
            <pc:docMk/>
            <pc:sldMk cId="2574923147" sldId="288"/>
            <ac:spMk id="70" creationId="{4F8F4113-1638-454F-B05A-9CA71C4FE9D3}"/>
          </ac:spMkLst>
        </pc:spChg>
        <pc:spChg chg="add del mod">
          <ac:chgData name="安浦岡 昌吾" userId="b08bfcb7-b870-4d56-a998-e58918f9e59e" providerId="ADAL" clId="{85165BF9-0D99-40C8-ADF0-94B372A5A92B}" dt="2021-10-13T11:19:35.400" v="545" actId="478"/>
          <ac:spMkLst>
            <pc:docMk/>
            <pc:sldMk cId="2574923147" sldId="288"/>
            <ac:spMk id="71" creationId="{680D9163-CCE8-4FA8-A1DA-64B5BC787CA6}"/>
          </ac:spMkLst>
        </pc:spChg>
        <pc:spChg chg="del">
          <ac:chgData name="安浦岡 昌吾" userId="b08bfcb7-b870-4d56-a998-e58918f9e59e" providerId="ADAL" clId="{85165BF9-0D99-40C8-ADF0-94B372A5A92B}" dt="2021-10-07T02:42:49.046" v="370" actId="478"/>
          <ac:spMkLst>
            <pc:docMk/>
            <pc:sldMk cId="2574923147" sldId="288"/>
            <ac:spMk id="71" creationId="{70016600-C6DA-446F-9F25-778DDD20F0EF}"/>
          </ac:spMkLst>
        </pc:spChg>
        <pc:spChg chg="add del mod">
          <ac:chgData name="安浦岡 昌吾" userId="b08bfcb7-b870-4d56-a998-e58918f9e59e" providerId="ADAL" clId="{85165BF9-0D99-40C8-ADF0-94B372A5A92B}" dt="2021-10-13T11:19:35.400" v="545" actId="478"/>
          <ac:spMkLst>
            <pc:docMk/>
            <pc:sldMk cId="2574923147" sldId="288"/>
            <ac:spMk id="72" creationId="{77C71A3E-9633-4A91-BE10-C003EDCBEB42}"/>
          </ac:spMkLst>
        </pc:spChg>
        <pc:spChg chg="add del mod">
          <ac:chgData name="安浦岡 昌吾" userId="b08bfcb7-b870-4d56-a998-e58918f9e59e" providerId="ADAL" clId="{85165BF9-0D99-40C8-ADF0-94B372A5A92B}" dt="2021-10-13T11:19:35.400" v="545" actId="478"/>
          <ac:spMkLst>
            <pc:docMk/>
            <pc:sldMk cId="2574923147" sldId="288"/>
            <ac:spMk id="73" creationId="{B79565BC-ECE2-4DC1-BF6B-9BB63E15C083}"/>
          </ac:spMkLst>
        </pc:spChg>
        <pc:spChg chg="add del mod">
          <ac:chgData name="安浦岡 昌吾" userId="b08bfcb7-b870-4d56-a998-e58918f9e59e" providerId="ADAL" clId="{85165BF9-0D99-40C8-ADF0-94B372A5A92B}" dt="2021-10-13T11:19:35.400" v="545" actId="478"/>
          <ac:spMkLst>
            <pc:docMk/>
            <pc:sldMk cId="2574923147" sldId="288"/>
            <ac:spMk id="75" creationId="{E06AEAFE-1DE1-482B-83EC-BBD59ACE964F}"/>
          </ac:spMkLst>
        </pc:spChg>
        <pc:spChg chg="mod">
          <ac:chgData name="安浦岡 昌吾" userId="b08bfcb7-b870-4d56-a998-e58918f9e59e" providerId="ADAL" clId="{85165BF9-0D99-40C8-ADF0-94B372A5A92B}" dt="2021-10-13T04:32:38.353" v="503"/>
          <ac:spMkLst>
            <pc:docMk/>
            <pc:sldMk cId="2574923147" sldId="288"/>
            <ac:spMk id="77" creationId="{C90352E3-245D-4B0A-9817-9A3D9321334E}"/>
          </ac:spMkLst>
        </pc:spChg>
        <pc:spChg chg="add del mod">
          <ac:chgData name="安浦岡 昌吾" userId="b08bfcb7-b870-4d56-a998-e58918f9e59e" providerId="ADAL" clId="{85165BF9-0D99-40C8-ADF0-94B372A5A92B}" dt="2021-10-13T04:32:37.967" v="502" actId="478"/>
          <ac:spMkLst>
            <pc:docMk/>
            <pc:sldMk cId="2574923147" sldId="288"/>
            <ac:spMk id="79" creationId="{BF4A6962-999A-470C-B693-42A6962D3CC2}"/>
          </ac:spMkLst>
        </pc:spChg>
        <pc:spChg chg="del">
          <ac:chgData name="安浦岡 昌吾" userId="b08bfcb7-b870-4d56-a998-e58918f9e59e" providerId="ADAL" clId="{85165BF9-0D99-40C8-ADF0-94B372A5A92B}" dt="2021-10-07T02:42:49.046" v="370" actId="478"/>
          <ac:spMkLst>
            <pc:docMk/>
            <pc:sldMk cId="2574923147" sldId="288"/>
            <ac:spMk id="81" creationId="{A335BBCE-0A27-4B46-ABC4-8BEC238FEDB5}"/>
          </ac:spMkLst>
        </pc:spChg>
        <pc:spChg chg="add del mod">
          <ac:chgData name="安浦岡 昌吾" userId="b08bfcb7-b870-4d56-a998-e58918f9e59e" providerId="ADAL" clId="{85165BF9-0D99-40C8-ADF0-94B372A5A92B}" dt="2021-10-13T04:32:37.967" v="502" actId="478"/>
          <ac:spMkLst>
            <pc:docMk/>
            <pc:sldMk cId="2574923147" sldId="288"/>
            <ac:spMk id="82" creationId="{65F61587-678A-4E3B-9967-3D77439D92D1}"/>
          </ac:spMkLst>
        </pc:spChg>
        <pc:grpChg chg="add del mod">
          <ac:chgData name="安浦岡 昌吾" userId="b08bfcb7-b870-4d56-a998-e58918f9e59e" providerId="ADAL" clId="{85165BF9-0D99-40C8-ADF0-94B372A5A92B}" dt="2021-10-13T04:32:37.967" v="502" actId="478"/>
          <ac:grpSpMkLst>
            <pc:docMk/>
            <pc:sldMk cId="2574923147" sldId="288"/>
            <ac:grpSpMk id="55" creationId="{A89B35EB-9578-48E0-A418-41105AC3D1BC}"/>
          </ac:grpSpMkLst>
        </pc:grpChg>
        <pc:grpChg chg="mod">
          <ac:chgData name="安浦岡 昌吾" userId="b08bfcb7-b870-4d56-a998-e58918f9e59e" providerId="ADAL" clId="{85165BF9-0D99-40C8-ADF0-94B372A5A92B}" dt="2021-10-07T02:42:49.348" v="371"/>
          <ac:grpSpMkLst>
            <pc:docMk/>
            <pc:sldMk cId="2574923147" sldId="288"/>
            <ac:grpSpMk id="56" creationId="{A71E3162-7C39-4F07-AC26-905005377811}"/>
          </ac:grpSpMkLst>
        </pc:grpChg>
        <pc:grpChg chg="mod">
          <ac:chgData name="安浦岡 昌吾" userId="b08bfcb7-b870-4d56-a998-e58918f9e59e" providerId="ADAL" clId="{85165BF9-0D99-40C8-ADF0-94B372A5A92B}" dt="2021-10-07T02:42:49.348" v="371"/>
          <ac:grpSpMkLst>
            <pc:docMk/>
            <pc:sldMk cId="2574923147" sldId="288"/>
            <ac:grpSpMk id="59" creationId="{AC188A00-1BCC-46FA-87C8-304970976062}"/>
          </ac:grpSpMkLst>
        </pc:grpChg>
        <pc:grpChg chg="del">
          <ac:chgData name="安浦岡 昌吾" userId="b08bfcb7-b870-4d56-a998-e58918f9e59e" providerId="ADAL" clId="{85165BF9-0D99-40C8-ADF0-94B372A5A92B}" dt="2021-10-07T02:42:49.046" v="370" actId="478"/>
          <ac:grpSpMkLst>
            <pc:docMk/>
            <pc:sldMk cId="2574923147" sldId="288"/>
            <ac:grpSpMk id="72" creationId="{781CE72D-E419-4BF2-AF0C-EB488F912339}"/>
          </ac:grpSpMkLst>
        </pc:grpChg>
        <pc:grpChg chg="add del mod">
          <ac:chgData name="安浦岡 昌吾" userId="b08bfcb7-b870-4d56-a998-e58918f9e59e" providerId="ADAL" clId="{85165BF9-0D99-40C8-ADF0-94B372A5A92B}" dt="2021-10-13T11:19:35.400" v="545" actId="478"/>
          <ac:grpSpMkLst>
            <pc:docMk/>
            <pc:sldMk cId="2574923147" sldId="288"/>
            <ac:grpSpMk id="76" creationId="{846F0A9A-82D8-4F83-9662-9910515F2AC2}"/>
          </ac:grpSpMkLst>
        </pc:grpChg>
        <pc:grpChg chg="add del mod">
          <ac:chgData name="安浦岡 昌吾" userId="b08bfcb7-b870-4d56-a998-e58918f9e59e" providerId="ADAL" clId="{85165BF9-0D99-40C8-ADF0-94B372A5A92B}" dt="2021-10-13T11:19:35.400" v="545" actId="478"/>
          <ac:grpSpMkLst>
            <pc:docMk/>
            <pc:sldMk cId="2574923147" sldId="288"/>
            <ac:grpSpMk id="81" creationId="{60189EB7-01ED-4FCA-A902-F26242D38DAA}"/>
          </ac:grpSpMkLst>
        </pc:grpChg>
        <pc:picChg chg="del">
          <ac:chgData name="安浦岡 昌吾" userId="b08bfcb7-b870-4d56-a998-e58918f9e59e" providerId="ADAL" clId="{85165BF9-0D99-40C8-ADF0-94B372A5A92B}" dt="2021-10-07T02:42:49.046" v="370" actId="478"/>
          <ac:picMkLst>
            <pc:docMk/>
            <pc:sldMk cId="2574923147" sldId="288"/>
            <ac:picMk id="10" creationId="{E0D6A162-6A4F-44DC-80BC-0F7D7895227B}"/>
          </ac:picMkLst>
        </pc:picChg>
        <pc:picChg chg="add mod">
          <ac:chgData name="安浦岡 昌吾" userId="b08bfcb7-b870-4d56-a998-e58918f9e59e" providerId="ADAL" clId="{85165BF9-0D99-40C8-ADF0-94B372A5A92B}" dt="2021-10-13T11:19:35.788" v="546"/>
          <ac:picMkLst>
            <pc:docMk/>
            <pc:sldMk cId="2574923147" sldId="288"/>
            <ac:picMk id="32" creationId="{9BC969DB-9B0E-42AD-A1B1-CD68FC2863B7}"/>
          </ac:picMkLst>
        </pc:picChg>
        <pc:picChg chg="add mod">
          <ac:chgData name="安浦岡 昌吾" userId="b08bfcb7-b870-4d56-a998-e58918f9e59e" providerId="ADAL" clId="{85165BF9-0D99-40C8-ADF0-94B372A5A92B}" dt="2021-10-13T11:19:35.788" v="546"/>
          <ac:picMkLst>
            <pc:docMk/>
            <pc:sldMk cId="2574923147" sldId="288"/>
            <ac:picMk id="34" creationId="{83CFDB27-81FD-48CC-8B4B-A4B7B83DB12D}"/>
          </ac:picMkLst>
        </pc:picChg>
        <pc:picChg chg="add del mod">
          <ac:chgData name="安浦岡 昌吾" userId="b08bfcb7-b870-4d56-a998-e58918f9e59e" providerId="ADAL" clId="{85165BF9-0D99-40C8-ADF0-94B372A5A92B}" dt="2021-10-13T04:32:37.967" v="502" actId="478"/>
          <ac:picMkLst>
            <pc:docMk/>
            <pc:sldMk cId="2574923147" sldId="288"/>
            <ac:picMk id="34" creationId="{8D6CDDC5-C3CC-4482-84BA-3236616AF0FF}"/>
          </ac:picMkLst>
        </pc:picChg>
        <pc:picChg chg="add mod">
          <ac:chgData name="安浦岡 昌吾" userId="b08bfcb7-b870-4d56-a998-e58918f9e59e" providerId="ADAL" clId="{85165BF9-0D99-40C8-ADF0-94B372A5A92B}" dt="2021-10-13T11:19:35.788" v="546"/>
          <ac:picMkLst>
            <pc:docMk/>
            <pc:sldMk cId="2574923147" sldId="288"/>
            <ac:picMk id="35" creationId="{9BC46A8C-9C67-4799-87D5-54E21BD66F1B}"/>
          </ac:picMkLst>
        </pc:picChg>
        <pc:picChg chg="add del mod">
          <ac:chgData name="安浦岡 昌吾" userId="b08bfcb7-b870-4d56-a998-e58918f9e59e" providerId="ADAL" clId="{85165BF9-0D99-40C8-ADF0-94B372A5A92B}" dt="2021-10-13T11:19:35.400" v="545" actId="478"/>
          <ac:picMkLst>
            <pc:docMk/>
            <pc:sldMk cId="2574923147" sldId="288"/>
            <ac:picMk id="36" creationId="{DC8FCC10-1059-4C57-80DA-1F8E14E8479F}"/>
          </ac:picMkLst>
        </pc:picChg>
        <pc:picChg chg="add mod">
          <ac:chgData name="安浦岡 昌吾" userId="b08bfcb7-b870-4d56-a998-e58918f9e59e" providerId="ADAL" clId="{85165BF9-0D99-40C8-ADF0-94B372A5A92B}" dt="2021-10-13T11:19:35.788" v="546"/>
          <ac:picMkLst>
            <pc:docMk/>
            <pc:sldMk cId="2574923147" sldId="288"/>
            <ac:picMk id="39" creationId="{B77B543F-0B8F-44EC-B32C-44557DA49AEB}"/>
          </ac:picMkLst>
        </pc:picChg>
        <pc:picChg chg="add mod">
          <ac:chgData name="安浦岡 昌吾" userId="b08bfcb7-b870-4d56-a998-e58918f9e59e" providerId="ADAL" clId="{85165BF9-0D99-40C8-ADF0-94B372A5A92B}" dt="2021-10-13T11:19:35.788" v="546"/>
          <ac:picMkLst>
            <pc:docMk/>
            <pc:sldMk cId="2574923147" sldId="288"/>
            <ac:picMk id="40" creationId="{4911EEFF-1D1E-40A4-9D36-A9D094B5FE1A}"/>
          </ac:picMkLst>
        </pc:picChg>
        <pc:picChg chg="del">
          <ac:chgData name="安浦岡 昌吾" userId="b08bfcb7-b870-4d56-a998-e58918f9e59e" providerId="ADAL" clId="{85165BF9-0D99-40C8-ADF0-94B372A5A92B}" dt="2021-10-07T02:42:49.046" v="370" actId="478"/>
          <ac:picMkLst>
            <pc:docMk/>
            <pc:sldMk cId="2574923147" sldId="288"/>
            <ac:picMk id="41" creationId="{F3B1212B-6743-4D72-805F-CB53B087F157}"/>
          </ac:picMkLst>
        </pc:picChg>
        <pc:picChg chg="add del mod">
          <ac:chgData name="安浦岡 昌吾" userId="b08bfcb7-b870-4d56-a998-e58918f9e59e" providerId="ADAL" clId="{85165BF9-0D99-40C8-ADF0-94B372A5A92B}" dt="2021-10-13T11:19:35.400" v="545" actId="478"/>
          <ac:picMkLst>
            <pc:docMk/>
            <pc:sldMk cId="2574923147" sldId="288"/>
            <ac:picMk id="45" creationId="{B0AFA394-3E40-4233-92C8-C0FD3A4ADB24}"/>
          </ac:picMkLst>
        </pc:picChg>
        <pc:picChg chg="add del mod">
          <ac:chgData name="安浦岡 昌吾" userId="b08bfcb7-b870-4d56-a998-e58918f9e59e" providerId="ADAL" clId="{85165BF9-0D99-40C8-ADF0-94B372A5A92B}" dt="2021-10-13T04:32:37.967" v="502" actId="478"/>
          <ac:picMkLst>
            <pc:docMk/>
            <pc:sldMk cId="2574923147" sldId="288"/>
            <ac:picMk id="46" creationId="{08DDF1F3-1B6C-4FE8-B1FB-D8A85ADBCF92}"/>
          </ac:picMkLst>
        </pc:picChg>
        <pc:picChg chg="add del mod">
          <ac:chgData name="安浦岡 昌吾" userId="b08bfcb7-b870-4d56-a998-e58918f9e59e" providerId="ADAL" clId="{85165BF9-0D99-40C8-ADF0-94B372A5A92B}" dt="2021-10-13T04:32:37.967" v="502" actId="478"/>
          <ac:picMkLst>
            <pc:docMk/>
            <pc:sldMk cId="2574923147" sldId="288"/>
            <ac:picMk id="47" creationId="{BBE7EC44-6F31-47C3-90A3-A5A6FEA97D84}"/>
          </ac:picMkLst>
        </pc:picChg>
        <pc:picChg chg="add del mod">
          <ac:chgData name="安浦岡 昌吾" userId="b08bfcb7-b870-4d56-a998-e58918f9e59e" providerId="ADAL" clId="{85165BF9-0D99-40C8-ADF0-94B372A5A92B}" dt="2021-10-13T11:19:35.400" v="545" actId="478"/>
          <ac:picMkLst>
            <pc:docMk/>
            <pc:sldMk cId="2574923147" sldId="288"/>
            <ac:picMk id="49" creationId="{919958F0-0CE7-461B-8C97-0C9EC8982AC2}"/>
          </ac:picMkLst>
        </pc:picChg>
        <pc:picChg chg="mod">
          <ac:chgData name="安浦岡 昌吾" userId="b08bfcb7-b870-4d56-a998-e58918f9e59e" providerId="ADAL" clId="{85165BF9-0D99-40C8-ADF0-94B372A5A92B}" dt="2021-10-07T02:42:49.348" v="371"/>
          <ac:picMkLst>
            <pc:docMk/>
            <pc:sldMk cId="2574923147" sldId="288"/>
            <ac:picMk id="62" creationId="{EEAAE78F-1656-4944-ABD7-9E97549F07C2}"/>
          </ac:picMkLst>
        </pc:picChg>
        <pc:picChg chg="mod">
          <ac:chgData name="安浦岡 昌吾" userId="b08bfcb7-b870-4d56-a998-e58918f9e59e" providerId="ADAL" clId="{85165BF9-0D99-40C8-ADF0-94B372A5A92B}" dt="2021-10-07T02:42:49.348" v="371"/>
          <ac:picMkLst>
            <pc:docMk/>
            <pc:sldMk cId="2574923147" sldId="288"/>
            <ac:picMk id="65" creationId="{F31EE83E-0B20-4B91-8FE6-776B65F4E49D}"/>
          </ac:picMkLst>
        </pc:picChg>
        <pc:picChg chg="add del mod">
          <ac:chgData name="安浦岡 昌吾" userId="b08bfcb7-b870-4d56-a998-e58918f9e59e" providerId="ADAL" clId="{85165BF9-0D99-40C8-ADF0-94B372A5A92B}" dt="2021-10-13T04:32:37.967" v="502" actId="478"/>
          <ac:picMkLst>
            <pc:docMk/>
            <pc:sldMk cId="2574923147" sldId="288"/>
            <ac:picMk id="68" creationId="{7F37EC6D-7ADF-4FDF-BB70-0191C59B9B9D}"/>
          </ac:picMkLst>
        </pc:picChg>
        <pc:picChg chg="add del mod">
          <ac:chgData name="安浦岡 昌吾" userId="b08bfcb7-b870-4d56-a998-e58918f9e59e" providerId="ADAL" clId="{85165BF9-0D99-40C8-ADF0-94B372A5A92B}" dt="2021-10-13T11:19:35.400" v="545" actId="478"/>
          <ac:picMkLst>
            <pc:docMk/>
            <pc:sldMk cId="2574923147" sldId="288"/>
            <ac:picMk id="74" creationId="{8C5DF12A-DFB4-4B32-8FD5-AB064530729F}"/>
          </ac:picMkLst>
        </pc:picChg>
        <pc:picChg chg="mod">
          <ac:chgData name="安浦岡 昌吾" userId="b08bfcb7-b870-4d56-a998-e58918f9e59e" providerId="ADAL" clId="{85165BF9-0D99-40C8-ADF0-94B372A5A92B}" dt="2021-10-13T04:32:38.353" v="503"/>
          <ac:picMkLst>
            <pc:docMk/>
            <pc:sldMk cId="2574923147" sldId="288"/>
            <ac:picMk id="78" creationId="{B4D944B3-38F5-41B9-9B2E-3F68A2174A79}"/>
          </ac:picMkLst>
        </pc:picChg>
        <pc:picChg chg="add del mod">
          <ac:chgData name="安浦岡 昌吾" userId="b08bfcb7-b870-4d56-a998-e58918f9e59e" providerId="ADAL" clId="{85165BF9-0D99-40C8-ADF0-94B372A5A92B}" dt="2021-10-13T04:32:37.967" v="502" actId="478"/>
          <ac:picMkLst>
            <pc:docMk/>
            <pc:sldMk cId="2574923147" sldId="288"/>
            <ac:picMk id="80" creationId="{9D6FC912-B78F-48C6-A6FD-77E2D5746BBC}"/>
          </ac:picMkLst>
        </pc:picChg>
        <pc:picChg chg="mod">
          <ac:chgData name="安浦岡 昌吾" userId="b08bfcb7-b870-4d56-a998-e58918f9e59e" providerId="ADAL" clId="{85165BF9-0D99-40C8-ADF0-94B372A5A92B}" dt="2021-10-13T04:32:38.353" v="503"/>
          <ac:picMkLst>
            <pc:docMk/>
            <pc:sldMk cId="2574923147" sldId="288"/>
            <ac:picMk id="83" creationId="{A59489E0-5EC6-4CEC-9887-418B087FF9CB}"/>
          </ac:picMkLst>
        </pc:picChg>
        <pc:picChg chg="mod">
          <ac:chgData name="安浦岡 昌吾" userId="b08bfcb7-b870-4d56-a998-e58918f9e59e" providerId="ADAL" clId="{85165BF9-0D99-40C8-ADF0-94B372A5A92B}" dt="2021-10-13T04:32:38.353" v="503"/>
          <ac:picMkLst>
            <pc:docMk/>
            <pc:sldMk cId="2574923147" sldId="288"/>
            <ac:picMk id="84" creationId="{26B5E773-E732-49C9-8D41-E04893E6772A}"/>
          </ac:picMkLst>
        </pc:picChg>
        <pc:picChg chg="del">
          <ac:chgData name="安浦岡 昌吾" userId="b08bfcb7-b870-4d56-a998-e58918f9e59e" providerId="ADAL" clId="{85165BF9-0D99-40C8-ADF0-94B372A5A92B}" dt="2021-10-07T02:42:49.046" v="370" actId="478"/>
          <ac:picMkLst>
            <pc:docMk/>
            <pc:sldMk cId="2574923147" sldId="288"/>
            <ac:picMk id="1030" creationId="{152DA36D-A8ED-42F0-88B5-C8F586D0A2D3}"/>
          </ac:picMkLst>
        </pc:picChg>
        <pc:picChg chg="del">
          <ac:chgData name="安浦岡 昌吾" userId="b08bfcb7-b870-4d56-a998-e58918f9e59e" providerId="ADAL" clId="{85165BF9-0D99-40C8-ADF0-94B372A5A92B}" dt="2021-10-07T02:42:49.046" v="370" actId="478"/>
          <ac:picMkLst>
            <pc:docMk/>
            <pc:sldMk cId="2574923147" sldId="288"/>
            <ac:picMk id="2060" creationId="{99FAD3A7-523B-46E3-8C79-C328204A2766}"/>
          </ac:picMkLst>
        </pc:picChg>
        <pc:picChg chg="del">
          <ac:chgData name="安浦岡 昌吾" userId="b08bfcb7-b870-4d56-a998-e58918f9e59e" providerId="ADAL" clId="{85165BF9-0D99-40C8-ADF0-94B372A5A92B}" dt="2021-10-07T02:42:49.046" v="370" actId="478"/>
          <ac:picMkLst>
            <pc:docMk/>
            <pc:sldMk cId="2574923147" sldId="288"/>
            <ac:picMk id="2062" creationId="{E4A30FC1-433C-45BC-8B2D-5788765C5035}"/>
          </ac:picMkLst>
        </pc:picChg>
      </pc:sldChg>
      <pc:sldChg chg="add del">
        <pc:chgData name="安浦岡 昌吾" userId="b08bfcb7-b870-4d56-a998-e58918f9e59e" providerId="ADAL" clId="{85165BF9-0D99-40C8-ADF0-94B372A5A92B}" dt="2021-10-07T02:40:17.442" v="349" actId="47"/>
        <pc:sldMkLst>
          <pc:docMk/>
          <pc:sldMk cId="1544469760" sldId="290"/>
        </pc:sldMkLst>
      </pc:sldChg>
      <pc:sldChg chg="addSp delSp modSp add del mod">
        <pc:chgData name="安浦岡 昌吾" userId="b08bfcb7-b870-4d56-a998-e58918f9e59e" providerId="ADAL" clId="{85165BF9-0D99-40C8-ADF0-94B372A5A92B}" dt="2021-10-07T01:40:30.640" v="273" actId="47"/>
        <pc:sldMkLst>
          <pc:docMk/>
          <pc:sldMk cId="2294684502" sldId="290"/>
        </pc:sldMkLst>
        <pc:spChg chg="del">
          <ac:chgData name="安浦岡 昌吾" userId="b08bfcb7-b870-4d56-a998-e58918f9e59e" providerId="ADAL" clId="{85165BF9-0D99-40C8-ADF0-94B372A5A92B}" dt="2021-10-07T01:39:41.875" v="265" actId="478"/>
          <ac:spMkLst>
            <pc:docMk/>
            <pc:sldMk cId="2294684502" sldId="290"/>
            <ac:spMk id="2" creationId="{EBD35885-4464-4362-BE26-1A140F1E4C7C}"/>
          </ac:spMkLst>
        </pc:spChg>
        <pc:spChg chg="add mod">
          <ac:chgData name="安浦岡 昌吾" userId="b08bfcb7-b870-4d56-a998-e58918f9e59e" providerId="ADAL" clId="{85165BF9-0D99-40C8-ADF0-94B372A5A92B}" dt="2021-10-07T01:40:06.806" v="272" actId="1076"/>
          <ac:spMkLst>
            <pc:docMk/>
            <pc:sldMk cId="2294684502" sldId="290"/>
            <ac:spMk id="34" creationId="{D3BB2E7F-2760-4752-8E1C-5764EA55B766}"/>
          </ac:spMkLst>
        </pc:spChg>
      </pc:sldChg>
      <pc:sldChg chg="addSp modSp add del mod">
        <pc:chgData name="安浦岡 昌吾" userId="b08bfcb7-b870-4d56-a998-e58918f9e59e" providerId="ADAL" clId="{85165BF9-0D99-40C8-ADF0-94B372A5A92B}" dt="2021-10-07T01:43:31.106" v="343" actId="47"/>
        <pc:sldMkLst>
          <pc:docMk/>
          <pc:sldMk cId="2438944413" sldId="290"/>
        </pc:sldMkLst>
        <pc:spChg chg="mod">
          <ac:chgData name="安浦岡 昌吾" userId="b08bfcb7-b870-4d56-a998-e58918f9e59e" providerId="ADAL" clId="{85165BF9-0D99-40C8-ADF0-94B372A5A92B}" dt="2021-10-07T01:42:35.564" v="342" actId="20577"/>
          <ac:spMkLst>
            <pc:docMk/>
            <pc:sldMk cId="2438944413" sldId="290"/>
            <ac:spMk id="2" creationId="{EBD35885-4464-4362-BE26-1A140F1E4C7C}"/>
          </ac:spMkLst>
        </pc:spChg>
        <pc:spChg chg="add mod">
          <ac:chgData name="安浦岡 昌吾" userId="b08bfcb7-b870-4d56-a998-e58918f9e59e" providerId="ADAL" clId="{85165BF9-0D99-40C8-ADF0-94B372A5A92B}" dt="2021-10-07T01:42:28.910" v="339" actId="1036"/>
          <ac:spMkLst>
            <pc:docMk/>
            <pc:sldMk cId="2438944413" sldId="290"/>
            <ac:spMk id="34" creationId="{71A13B60-007A-4169-9545-7C583F9238E0}"/>
          </ac:spMkLst>
        </pc:spChg>
        <pc:picChg chg="mod">
          <ac:chgData name="安浦岡 昌吾" userId="b08bfcb7-b870-4d56-a998-e58918f9e59e" providerId="ADAL" clId="{85165BF9-0D99-40C8-ADF0-94B372A5A92B}" dt="2021-10-07T01:42:31.655" v="341" actId="1035"/>
          <ac:picMkLst>
            <pc:docMk/>
            <pc:sldMk cId="2438944413" sldId="290"/>
            <ac:picMk id="31" creationId="{BACD699A-9133-4CB7-BDF5-0B664008129E}"/>
          </ac:picMkLst>
        </pc:picChg>
      </pc:sldChg>
    </pc:docChg>
  </pc:docChgLst>
  <pc:docChgLst>
    <pc:chgData name="今倉 楓" userId="872eba8f-07e6-452d-8f26-7b54c00f4eef" providerId="ADAL" clId="{478E9B92-1537-49AF-93DB-F501CAA97ABF}"/>
    <pc:docChg chg="delSld">
      <pc:chgData name="今倉 楓" userId="872eba8f-07e6-452d-8f26-7b54c00f4eef" providerId="ADAL" clId="{478E9B92-1537-49AF-93DB-F501CAA97ABF}" dt="2022-10-20T10:05:35.681" v="0" actId="47"/>
      <pc:docMkLst>
        <pc:docMk/>
      </pc:docMkLst>
      <pc:sldChg chg="del">
        <pc:chgData name="今倉 楓" userId="872eba8f-07e6-452d-8f26-7b54c00f4eef" providerId="ADAL" clId="{478E9B92-1537-49AF-93DB-F501CAA97ABF}" dt="2022-10-20T10:05:35.681" v="0" actId="47"/>
        <pc:sldMkLst>
          <pc:docMk/>
          <pc:sldMk cId="108884283" sldId="281"/>
        </pc:sldMkLst>
      </pc:sldChg>
    </pc:docChg>
  </pc:docChgLst>
  <pc:docChgLst>
    <pc:chgData name="安浦岡 昌吾" userId="b08bfcb7-b870-4d56-a998-e58918f9e59e" providerId="ADAL" clId="{79EA5D2D-BA86-4CB4-93A5-A07243988CAD}"/>
    <pc:docChg chg="undo custSel modSld">
      <pc:chgData name="安浦岡 昌吾" userId="b08bfcb7-b870-4d56-a998-e58918f9e59e" providerId="ADAL" clId="{79EA5D2D-BA86-4CB4-93A5-A07243988CAD}" dt="2022-09-30T09:26:51.799" v="220" actId="20577"/>
      <pc:docMkLst>
        <pc:docMk/>
      </pc:docMkLst>
      <pc:sldChg chg="addSp delSp modSp mod">
        <pc:chgData name="安浦岡 昌吾" userId="b08bfcb7-b870-4d56-a998-e58918f9e59e" providerId="ADAL" clId="{79EA5D2D-BA86-4CB4-93A5-A07243988CAD}" dt="2022-09-30T09:26:51.799" v="220" actId="20577"/>
        <pc:sldMkLst>
          <pc:docMk/>
          <pc:sldMk cId="108884283" sldId="281"/>
        </pc:sldMkLst>
        <pc:spChg chg="add mod">
          <ac:chgData name="安浦岡 昌吾" userId="b08bfcb7-b870-4d56-a998-e58918f9e59e" providerId="ADAL" clId="{79EA5D2D-BA86-4CB4-93A5-A07243988CAD}" dt="2022-09-30T09:26:16.950" v="202"/>
          <ac:spMkLst>
            <pc:docMk/>
            <pc:sldMk cId="108884283" sldId="281"/>
            <ac:spMk id="6" creationId="{8F5438A5-6A43-3137-96CD-3872FEADB612}"/>
          </ac:spMkLst>
        </pc:spChg>
        <pc:spChg chg="add mod">
          <ac:chgData name="安浦岡 昌吾" userId="b08bfcb7-b870-4d56-a998-e58918f9e59e" providerId="ADAL" clId="{79EA5D2D-BA86-4CB4-93A5-A07243988CAD}" dt="2022-09-30T09:26:16.950" v="202"/>
          <ac:spMkLst>
            <pc:docMk/>
            <pc:sldMk cId="108884283" sldId="281"/>
            <ac:spMk id="7" creationId="{18AE23A8-FCB1-C37A-455B-875D8CBAB27D}"/>
          </ac:spMkLst>
        </pc:spChg>
        <pc:spChg chg="add mod">
          <ac:chgData name="安浦岡 昌吾" userId="b08bfcb7-b870-4d56-a998-e58918f9e59e" providerId="ADAL" clId="{79EA5D2D-BA86-4CB4-93A5-A07243988CAD}" dt="2022-09-30T09:26:16.950" v="202"/>
          <ac:spMkLst>
            <pc:docMk/>
            <pc:sldMk cId="108884283" sldId="281"/>
            <ac:spMk id="9" creationId="{3B7DA0B3-E401-7A9A-1D28-92847E332D04}"/>
          </ac:spMkLst>
        </pc:spChg>
        <pc:spChg chg="add mod">
          <ac:chgData name="安浦岡 昌吾" userId="b08bfcb7-b870-4d56-a998-e58918f9e59e" providerId="ADAL" clId="{79EA5D2D-BA86-4CB4-93A5-A07243988CAD}" dt="2022-09-30T09:26:16.950" v="202"/>
          <ac:spMkLst>
            <pc:docMk/>
            <pc:sldMk cId="108884283" sldId="281"/>
            <ac:spMk id="11" creationId="{25950AD3-BB2B-C692-7A36-2B584B2F96AE}"/>
          </ac:spMkLst>
        </pc:spChg>
        <pc:spChg chg="mod">
          <ac:chgData name="安浦岡 昌吾" userId="b08bfcb7-b870-4d56-a998-e58918f9e59e" providerId="ADAL" clId="{79EA5D2D-BA86-4CB4-93A5-A07243988CAD}" dt="2022-09-30T09:23:06.786" v="114" actId="404"/>
          <ac:spMkLst>
            <pc:docMk/>
            <pc:sldMk cId="108884283" sldId="281"/>
            <ac:spMk id="47" creationId="{33C18921-7F90-4892-A64A-CE1B01976C53}"/>
          </ac:spMkLst>
        </pc:spChg>
        <pc:spChg chg="mod">
          <ac:chgData name="安浦岡 昌吾" userId="b08bfcb7-b870-4d56-a998-e58918f9e59e" providerId="ADAL" clId="{79EA5D2D-BA86-4CB4-93A5-A07243988CAD}" dt="2022-09-30T09:26:51.799" v="220" actId="20577"/>
          <ac:spMkLst>
            <pc:docMk/>
            <pc:sldMk cId="108884283" sldId="281"/>
            <ac:spMk id="53" creationId="{BA863676-9F78-4EDB-8889-29E96E67CB8D}"/>
          </ac:spMkLst>
        </pc:spChg>
        <pc:spChg chg="mod">
          <ac:chgData name="安浦岡 昌吾" userId="b08bfcb7-b870-4d56-a998-e58918f9e59e" providerId="ADAL" clId="{79EA5D2D-BA86-4CB4-93A5-A07243988CAD}" dt="2022-09-30T09:23:35.232" v="134" actId="1076"/>
          <ac:spMkLst>
            <pc:docMk/>
            <pc:sldMk cId="108884283" sldId="281"/>
            <ac:spMk id="85" creationId="{116DE23B-39CD-40E0-B806-02D3712CEEC1}"/>
          </ac:spMkLst>
        </pc:spChg>
        <pc:spChg chg="del">
          <ac:chgData name="安浦岡 昌吾" userId="b08bfcb7-b870-4d56-a998-e58918f9e59e" providerId="ADAL" clId="{79EA5D2D-BA86-4CB4-93A5-A07243988CAD}" dt="2022-09-30T09:26:16.656" v="201" actId="478"/>
          <ac:spMkLst>
            <pc:docMk/>
            <pc:sldMk cId="108884283" sldId="281"/>
            <ac:spMk id="94" creationId="{DCACBC13-E423-4F6A-B7E7-C2EE6F917B99}"/>
          </ac:spMkLst>
        </pc:spChg>
        <pc:spChg chg="del">
          <ac:chgData name="安浦岡 昌吾" userId="b08bfcb7-b870-4d56-a998-e58918f9e59e" providerId="ADAL" clId="{79EA5D2D-BA86-4CB4-93A5-A07243988CAD}" dt="2022-09-30T09:26:16.656" v="201" actId="478"/>
          <ac:spMkLst>
            <pc:docMk/>
            <pc:sldMk cId="108884283" sldId="281"/>
            <ac:spMk id="95" creationId="{90ECED99-D04B-422D-9E3D-D656B6F101FA}"/>
          </ac:spMkLst>
        </pc:spChg>
        <pc:spChg chg="del mod">
          <ac:chgData name="安浦岡 昌吾" userId="b08bfcb7-b870-4d56-a998-e58918f9e59e" providerId="ADAL" clId="{79EA5D2D-BA86-4CB4-93A5-A07243988CAD}" dt="2022-09-30T09:26:16.656" v="201" actId="478"/>
          <ac:spMkLst>
            <pc:docMk/>
            <pc:sldMk cId="108884283" sldId="281"/>
            <ac:spMk id="96" creationId="{04255833-2A4A-4EA5-B563-014C1236C918}"/>
          </ac:spMkLst>
        </pc:spChg>
        <pc:spChg chg="del mod">
          <ac:chgData name="安浦岡 昌吾" userId="b08bfcb7-b870-4d56-a998-e58918f9e59e" providerId="ADAL" clId="{79EA5D2D-BA86-4CB4-93A5-A07243988CAD}" dt="2022-09-30T09:26:16.656" v="201" actId="478"/>
          <ac:spMkLst>
            <pc:docMk/>
            <pc:sldMk cId="108884283" sldId="281"/>
            <ac:spMk id="97" creationId="{41A6CFED-8DF3-4D2E-91F1-7CBB722C729F}"/>
          </ac:spMkLst>
        </pc:spChg>
        <pc:graphicFrameChg chg="mod modGraphic">
          <ac:chgData name="安浦岡 昌吾" userId="b08bfcb7-b870-4d56-a998-e58918f9e59e" providerId="ADAL" clId="{79EA5D2D-BA86-4CB4-93A5-A07243988CAD}" dt="2022-09-30T09:25:27.790" v="167" actId="404"/>
          <ac:graphicFrameMkLst>
            <pc:docMk/>
            <pc:sldMk cId="108884283" sldId="281"/>
            <ac:graphicFrameMk id="8" creationId="{8D785ECC-37D7-421F-B5A7-CDB6789ED2BE}"/>
          </ac:graphicFrameMkLst>
        </pc:graphicFrameChg>
        <pc:picChg chg="add del mod">
          <ac:chgData name="安浦岡 昌吾" userId="b08bfcb7-b870-4d56-a998-e58918f9e59e" providerId="ADAL" clId="{79EA5D2D-BA86-4CB4-93A5-A07243988CAD}" dt="2022-09-30T09:22:32.426" v="91" actId="478"/>
          <ac:picMkLst>
            <pc:docMk/>
            <pc:sldMk cId="108884283" sldId="281"/>
            <ac:picMk id="2" creationId="{D7569073-96DB-7FC3-C782-3D60EBF8BE7E}"/>
          </ac:picMkLst>
        </pc:picChg>
        <pc:picChg chg="add mod">
          <ac:chgData name="安浦岡 昌吾" userId="b08bfcb7-b870-4d56-a998-e58918f9e59e" providerId="ADAL" clId="{79EA5D2D-BA86-4CB4-93A5-A07243988CAD}" dt="2022-09-30T09:22:37.010" v="94" actId="1076"/>
          <ac:picMkLst>
            <pc:docMk/>
            <pc:sldMk cId="108884283" sldId="281"/>
            <ac:picMk id="5" creationId="{45862D34-D516-4DE0-6650-73E7FFD3BA03}"/>
          </ac:picMkLst>
        </pc:picChg>
        <pc:picChg chg="add mod">
          <ac:chgData name="安浦岡 昌吾" userId="b08bfcb7-b870-4d56-a998-e58918f9e59e" providerId="ADAL" clId="{79EA5D2D-BA86-4CB4-93A5-A07243988CAD}" dt="2022-09-30T09:26:16.950" v="202"/>
          <ac:picMkLst>
            <pc:docMk/>
            <pc:sldMk cId="108884283" sldId="281"/>
            <ac:picMk id="12" creationId="{F81F994F-68C4-0EC8-375D-682461895B54}"/>
          </ac:picMkLst>
        </pc:picChg>
        <pc:picChg chg="del">
          <ac:chgData name="安浦岡 昌吾" userId="b08bfcb7-b870-4d56-a998-e58918f9e59e" providerId="ADAL" clId="{79EA5D2D-BA86-4CB4-93A5-A07243988CAD}" dt="2022-09-30T09:22:09.425" v="85" actId="478"/>
          <ac:picMkLst>
            <pc:docMk/>
            <pc:sldMk cId="108884283" sldId="281"/>
            <ac:picMk id="52" creationId="{660F9C3B-5CC7-47F2-A154-D1D809219D7F}"/>
          </ac:picMkLst>
        </pc:picChg>
        <pc:picChg chg="del mod">
          <ac:chgData name="安浦岡 昌吾" userId="b08bfcb7-b870-4d56-a998-e58918f9e59e" providerId="ADAL" clId="{79EA5D2D-BA86-4CB4-93A5-A07243988CAD}" dt="2022-09-30T09:26:16.656" v="201" actId="478"/>
          <ac:picMkLst>
            <pc:docMk/>
            <pc:sldMk cId="108884283" sldId="281"/>
            <ac:picMk id="98" creationId="{799FEBE0-0AA8-43F1-AEB7-2C190A86A192}"/>
          </ac:picMkLst>
        </pc:picChg>
      </pc:sldChg>
      <pc:sldChg chg="addSp delSp modSp mod">
        <pc:chgData name="安浦岡 昌吾" userId="b08bfcb7-b870-4d56-a998-e58918f9e59e" providerId="ADAL" clId="{79EA5D2D-BA86-4CB4-93A5-A07243988CAD}" dt="2022-09-30T09:22:40.896" v="96"/>
        <pc:sldMkLst>
          <pc:docMk/>
          <pc:sldMk cId="1491594254" sldId="285"/>
        </pc:sldMkLst>
        <pc:spChg chg="mod">
          <ac:chgData name="安浦岡 昌吾" userId="b08bfcb7-b870-4d56-a998-e58918f9e59e" providerId="ADAL" clId="{79EA5D2D-BA86-4CB4-93A5-A07243988CAD}" dt="2022-09-30T09:21:31.747" v="67" actId="20577"/>
          <ac:spMkLst>
            <pc:docMk/>
            <pc:sldMk cId="1491594254" sldId="285"/>
            <ac:spMk id="24" creationId="{CEDFA751-F735-4C8D-B50D-977B5DFCABAF}"/>
          </ac:spMkLst>
        </pc:spChg>
        <pc:spChg chg="mod">
          <ac:chgData name="安浦岡 昌吾" userId="b08bfcb7-b870-4d56-a998-e58918f9e59e" providerId="ADAL" clId="{79EA5D2D-BA86-4CB4-93A5-A07243988CAD}" dt="2022-09-30T09:21:44.498" v="81" actId="1076"/>
          <ac:spMkLst>
            <pc:docMk/>
            <pc:sldMk cId="1491594254" sldId="285"/>
            <ac:spMk id="25" creationId="{BCE088CE-853B-4328-AAF1-A620C964C3B4}"/>
          </ac:spMkLst>
        </pc:spChg>
        <pc:spChg chg="mod">
          <ac:chgData name="安浦岡 昌吾" userId="b08bfcb7-b870-4d56-a998-e58918f9e59e" providerId="ADAL" clId="{79EA5D2D-BA86-4CB4-93A5-A07243988CAD}" dt="2022-09-30T09:21:17.010" v="48" actId="20577"/>
          <ac:spMkLst>
            <pc:docMk/>
            <pc:sldMk cId="1491594254" sldId="285"/>
            <ac:spMk id="27" creationId="{962FDD82-BF07-4E3E-9A73-3C224B9C7DA9}"/>
          </ac:spMkLst>
        </pc:spChg>
        <pc:picChg chg="add del mod">
          <ac:chgData name="安浦岡 昌吾" userId="b08bfcb7-b870-4d56-a998-e58918f9e59e" providerId="ADAL" clId="{79EA5D2D-BA86-4CB4-93A5-A07243988CAD}" dt="2022-09-30T09:22:40.667" v="95" actId="478"/>
          <ac:picMkLst>
            <pc:docMk/>
            <pc:sldMk cId="1491594254" sldId="285"/>
            <ac:picMk id="3" creationId="{E0865A7E-D9CF-CD1D-D775-4ADA79F30AEE}"/>
          </ac:picMkLst>
        </pc:picChg>
        <pc:picChg chg="add mod">
          <ac:chgData name="安浦岡 昌吾" userId="b08bfcb7-b870-4d56-a998-e58918f9e59e" providerId="ADAL" clId="{79EA5D2D-BA86-4CB4-93A5-A07243988CAD}" dt="2022-09-30T09:22:40.896" v="96"/>
          <ac:picMkLst>
            <pc:docMk/>
            <pc:sldMk cId="1491594254" sldId="285"/>
            <ac:picMk id="4" creationId="{707CFE5E-744C-4791-7B39-CD6D42604DB8}"/>
          </ac:picMkLst>
        </pc:picChg>
        <pc:picChg chg="mod">
          <ac:chgData name="安浦岡 昌吾" userId="b08bfcb7-b870-4d56-a998-e58918f9e59e" providerId="ADAL" clId="{79EA5D2D-BA86-4CB4-93A5-A07243988CAD}" dt="2022-09-30T09:21:52.473" v="84" actId="1076"/>
          <ac:picMkLst>
            <pc:docMk/>
            <pc:sldMk cId="1491594254" sldId="285"/>
            <ac:picMk id="26" creationId="{94D597E7-24ED-4710-93F9-1A5FA26D930C}"/>
          </ac:picMkLst>
        </pc:picChg>
        <pc:picChg chg="del">
          <ac:chgData name="安浦岡 昌吾" userId="b08bfcb7-b870-4d56-a998-e58918f9e59e" providerId="ADAL" clId="{79EA5D2D-BA86-4CB4-93A5-A07243988CAD}" dt="2022-09-30T09:21:07.531" v="36" actId="478"/>
          <ac:picMkLst>
            <pc:docMk/>
            <pc:sldMk cId="1491594254" sldId="285"/>
            <ac:picMk id="52" creationId="{660F9C3B-5CC7-47F2-A154-D1D809219D7F}"/>
          </ac:picMkLst>
        </pc:picChg>
      </pc:sldChg>
      <pc:sldChg chg="addSp delSp modSp mod">
        <pc:chgData name="安浦岡 昌吾" userId="b08bfcb7-b870-4d56-a998-e58918f9e59e" providerId="ADAL" clId="{79EA5D2D-BA86-4CB4-93A5-A07243988CAD}" dt="2022-09-30T09:20:36.096" v="33" actId="20577"/>
        <pc:sldMkLst>
          <pc:docMk/>
          <pc:sldMk cId="2574923147" sldId="288"/>
        </pc:sldMkLst>
        <pc:spChg chg="mod">
          <ac:chgData name="安浦岡 昌吾" userId="b08bfcb7-b870-4d56-a998-e58918f9e59e" providerId="ADAL" clId="{79EA5D2D-BA86-4CB4-93A5-A07243988CAD}" dt="2022-09-30T09:20:36.096" v="33" actId="20577"/>
          <ac:spMkLst>
            <pc:docMk/>
            <pc:sldMk cId="2574923147" sldId="288"/>
            <ac:spMk id="56" creationId="{19B5ED9C-9296-4ECF-9D3A-950E47D603F3}"/>
          </ac:spMkLst>
        </pc:spChg>
        <pc:picChg chg="add del mod">
          <ac:chgData name="安浦岡 昌吾" userId="b08bfcb7-b870-4d56-a998-e58918f9e59e" providerId="ADAL" clId="{79EA5D2D-BA86-4CB4-93A5-A07243988CAD}" dt="2022-09-30T09:20:02.024" v="1" actId="478"/>
          <ac:picMkLst>
            <pc:docMk/>
            <pc:sldMk cId="2574923147" sldId="288"/>
            <ac:picMk id="3" creationId="{56EA7344-44F0-4589-8909-7E89CBDDF90B}"/>
          </ac:picMkLst>
        </pc:picChg>
        <pc:picChg chg="add mod">
          <ac:chgData name="安浦岡 昌吾" userId="b08bfcb7-b870-4d56-a998-e58918f9e59e" providerId="ADAL" clId="{79EA5D2D-BA86-4CB4-93A5-A07243988CAD}" dt="2022-09-30T09:20:24.984" v="7" actId="1076"/>
          <ac:picMkLst>
            <pc:docMk/>
            <pc:sldMk cId="2574923147" sldId="288"/>
            <ac:picMk id="5" creationId="{CA9FD256-13F9-DAD0-7B49-8BF2DB7A4A4A}"/>
          </ac:picMkLst>
        </pc:picChg>
        <pc:picChg chg="del">
          <ac:chgData name="安浦岡 昌吾" userId="b08bfcb7-b870-4d56-a998-e58918f9e59e" providerId="ADAL" clId="{79EA5D2D-BA86-4CB4-93A5-A07243988CAD}" dt="2022-09-30T09:20:21.026" v="6" actId="478"/>
          <ac:picMkLst>
            <pc:docMk/>
            <pc:sldMk cId="2574923147" sldId="288"/>
            <ac:picMk id="31" creationId="{BACD699A-9133-4CB7-BDF5-0B664008129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7" name="Rectangle 3"/>
          <p:cNvSpPr>
            <a:spLocks noGrp="1" noChangeArrowheads="1"/>
          </p:cNvSpPr>
          <p:nvPr>
            <p:ph type="dt" sz="quarter" idx="1"/>
          </p:nvPr>
        </p:nvSpPr>
        <p:spPr bwMode="auto">
          <a:xfrm>
            <a:off x="381000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8" name="Rectangle 4"/>
          <p:cNvSpPr>
            <a:spLocks noGrp="1" noChangeArrowheads="1"/>
          </p:cNvSpPr>
          <p:nvPr>
            <p:ph type="ftr" sz="quarter" idx="2"/>
          </p:nvPr>
        </p:nvSpPr>
        <p:spPr bwMode="auto">
          <a:xfrm>
            <a:off x="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9" name="Rectangle 5"/>
          <p:cNvSpPr>
            <a:spLocks noGrp="1" noChangeArrowheads="1"/>
          </p:cNvSpPr>
          <p:nvPr>
            <p:ph type="sldNum" sz="quarter" idx="3"/>
          </p:nvPr>
        </p:nvSpPr>
        <p:spPr bwMode="auto">
          <a:xfrm>
            <a:off x="381000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fld id="{23062FBC-D171-4263-92BA-F1A0963E1285}" type="slidenum">
              <a:rPr lang="en-US">
                <a:latin typeface="メイリオ" panose="020B0604030504040204" pitchFamily="50" charset="-128"/>
                <a:ea typeface="メイリオ" panose="020B0604030504040204" pitchFamily="50" charset="-128"/>
              </a:rPr>
              <a:pPr>
                <a:defRPr/>
              </a:pPr>
              <a:t>‹#›</a:t>
            </a:fld>
            <a:endParaRPr lang="en-US">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6512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47" name="Rectangle 3"/>
          <p:cNvSpPr>
            <a:spLocks noGrp="1" noChangeArrowheads="1"/>
          </p:cNvSpPr>
          <p:nvPr>
            <p:ph type="dt" idx="1"/>
          </p:nvPr>
        </p:nvSpPr>
        <p:spPr bwMode="auto">
          <a:xfrm>
            <a:off x="381000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124075" y="762000"/>
            <a:ext cx="2530475"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p:cNvSpPr>
            <a:spLocks noGrp="1" noChangeArrowheads="1"/>
          </p:cNvSpPr>
          <p:nvPr>
            <p:ph type="body" sz="quarter" idx="3"/>
          </p:nvPr>
        </p:nvSpPr>
        <p:spPr bwMode="auto">
          <a:xfrm>
            <a:off x="914401" y="4724402"/>
            <a:ext cx="4953000" cy="44196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7350" name="Rectangle 6"/>
          <p:cNvSpPr>
            <a:spLocks noGrp="1" noChangeArrowheads="1"/>
          </p:cNvSpPr>
          <p:nvPr>
            <p:ph type="ftr" sz="quarter" idx="4"/>
          </p:nvPr>
        </p:nvSpPr>
        <p:spPr bwMode="auto">
          <a:xfrm>
            <a:off x="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51" name="Rectangle 7"/>
          <p:cNvSpPr>
            <a:spLocks noGrp="1" noChangeArrowheads="1"/>
          </p:cNvSpPr>
          <p:nvPr>
            <p:ph type="sldNum" sz="quarter" idx="5"/>
          </p:nvPr>
        </p:nvSpPr>
        <p:spPr bwMode="auto">
          <a:xfrm>
            <a:off x="381000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fld id="{2AB411FD-0C54-4B94-94F9-C26D3648E3A7}" type="slidenum">
              <a:rPr lang="en-US" altLang="ja-JP" smtClean="0"/>
              <a:pPr>
                <a:defRPr/>
              </a:pPr>
              <a:t>‹#›</a:t>
            </a:fld>
            <a:endParaRPr lang="en-US" altLang="ja-JP"/>
          </a:p>
        </p:txBody>
      </p:sp>
    </p:spTree>
    <p:extLst>
      <p:ext uri="{BB962C8B-B14F-4D97-AF65-F5344CB8AC3E}">
        <p14:creationId xmlns:p14="http://schemas.microsoft.com/office/powerpoint/2010/main" val="18609564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1pPr>
    <a:lvl2pPr marL="4572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2pPr>
    <a:lvl3pPr marL="9144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3pPr>
    <a:lvl4pPr marL="13716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4pPr>
    <a:lvl5pPr marL="18288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781" indent="-285684" algn="l" eaLnBrk="0" hangingPunct="0">
              <a:spcBef>
                <a:spcPct val="30000"/>
              </a:spcBef>
              <a:defRPr kumimoji="1" sz="1200">
                <a:solidFill>
                  <a:schemeClr val="tx1"/>
                </a:solidFill>
                <a:latin typeface="Arial" charset="0"/>
                <a:ea typeface="ＭＳ Ｐ明朝" pitchFamily="18" charset="-128"/>
              </a:defRPr>
            </a:lvl2pPr>
            <a:lvl3pPr marL="1142740" indent="-228549" algn="l" eaLnBrk="0" hangingPunct="0">
              <a:spcBef>
                <a:spcPct val="30000"/>
              </a:spcBef>
              <a:defRPr kumimoji="1" sz="1200">
                <a:solidFill>
                  <a:schemeClr val="tx1"/>
                </a:solidFill>
                <a:latin typeface="Arial" charset="0"/>
                <a:ea typeface="ＭＳ Ｐ明朝" pitchFamily="18" charset="-128"/>
              </a:defRPr>
            </a:lvl3pPr>
            <a:lvl4pPr marL="1599833" indent="-228549" algn="l" eaLnBrk="0" hangingPunct="0">
              <a:spcBef>
                <a:spcPct val="30000"/>
              </a:spcBef>
              <a:defRPr kumimoji="1" sz="1200">
                <a:solidFill>
                  <a:schemeClr val="tx1"/>
                </a:solidFill>
                <a:latin typeface="Arial" charset="0"/>
                <a:ea typeface="ＭＳ Ｐ明朝" pitchFamily="18" charset="-128"/>
              </a:defRPr>
            </a:lvl4pPr>
            <a:lvl5pPr marL="2056928" indent="-228549" algn="l" eaLnBrk="0" hangingPunct="0">
              <a:spcBef>
                <a:spcPct val="30000"/>
              </a:spcBef>
              <a:defRPr kumimoji="1" sz="1200">
                <a:solidFill>
                  <a:schemeClr val="tx1"/>
                </a:solidFill>
                <a:latin typeface="Arial" charset="0"/>
                <a:ea typeface="ＭＳ Ｐ明朝" pitchFamily="18" charset="-128"/>
              </a:defRPr>
            </a:lvl5pPr>
            <a:lvl6pPr marL="2514023" indent="-228549"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121" indent="-228549"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216" indent="-228549"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312" indent="-228549"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D551AD54-691D-4D08-8064-48FDB740DC3A}" type="slidenum">
              <a:rPr lang="en-US" altLang="ja-JP" smtClean="0">
                <a:latin typeface="メイリオ" panose="020B0604030504040204" pitchFamily="50" charset="-128"/>
                <a:ea typeface="メイリオ" panose="020B0604030504040204" pitchFamily="50" charset="-128"/>
              </a:rPr>
              <a:pPr algn="r" eaLnBrk="1" hangingPunct="1">
                <a:spcBef>
                  <a:spcPct val="0"/>
                </a:spcBef>
              </a:pPr>
              <a:t>1</a:t>
            </a:fld>
            <a:endParaRPr lang="en-US" altLang="ja-JP">
              <a:latin typeface="メイリオ" panose="020B0604030504040204" pitchFamily="50" charset="-128"/>
              <a:ea typeface="メイリオ" panose="020B0604030504040204" pitchFamily="50" charset="-128"/>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1846854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781" indent="-285684" algn="l" eaLnBrk="0" hangingPunct="0">
              <a:spcBef>
                <a:spcPct val="30000"/>
              </a:spcBef>
              <a:defRPr kumimoji="1" sz="1200">
                <a:solidFill>
                  <a:schemeClr val="tx1"/>
                </a:solidFill>
                <a:latin typeface="Arial" charset="0"/>
                <a:ea typeface="ＭＳ Ｐ明朝" pitchFamily="18" charset="-128"/>
              </a:defRPr>
            </a:lvl2pPr>
            <a:lvl3pPr marL="1142740" indent="-228549" algn="l" eaLnBrk="0" hangingPunct="0">
              <a:spcBef>
                <a:spcPct val="30000"/>
              </a:spcBef>
              <a:defRPr kumimoji="1" sz="1200">
                <a:solidFill>
                  <a:schemeClr val="tx1"/>
                </a:solidFill>
                <a:latin typeface="Arial" charset="0"/>
                <a:ea typeface="ＭＳ Ｐ明朝" pitchFamily="18" charset="-128"/>
              </a:defRPr>
            </a:lvl3pPr>
            <a:lvl4pPr marL="1599833" indent="-228549" algn="l" eaLnBrk="0" hangingPunct="0">
              <a:spcBef>
                <a:spcPct val="30000"/>
              </a:spcBef>
              <a:defRPr kumimoji="1" sz="1200">
                <a:solidFill>
                  <a:schemeClr val="tx1"/>
                </a:solidFill>
                <a:latin typeface="Arial" charset="0"/>
                <a:ea typeface="ＭＳ Ｐ明朝" pitchFamily="18" charset="-128"/>
              </a:defRPr>
            </a:lvl4pPr>
            <a:lvl5pPr marL="2056928" indent="-228549" algn="l" eaLnBrk="0" hangingPunct="0">
              <a:spcBef>
                <a:spcPct val="30000"/>
              </a:spcBef>
              <a:defRPr kumimoji="1" sz="1200">
                <a:solidFill>
                  <a:schemeClr val="tx1"/>
                </a:solidFill>
                <a:latin typeface="Arial" charset="0"/>
                <a:ea typeface="ＭＳ Ｐ明朝" pitchFamily="18" charset="-128"/>
              </a:defRPr>
            </a:lvl5pPr>
            <a:lvl6pPr marL="2514023" indent="-228549"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121" indent="-228549"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216" indent="-228549"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312" indent="-228549"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651B2528-E7F3-4FF1-8C73-0F036AE4B698}" type="slidenum">
              <a:rPr lang="en-US" altLang="ja-JP" smtClean="0">
                <a:latin typeface="メイリオ" panose="020B0604030504040204" pitchFamily="50" charset="-128"/>
                <a:ea typeface="メイリオ" panose="020B0604030504040204" pitchFamily="50" charset="-128"/>
              </a:rPr>
              <a:pPr algn="r" eaLnBrk="1" hangingPunct="1">
                <a:spcBef>
                  <a:spcPct val="0"/>
                </a:spcBef>
              </a:pPr>
              <a:t>2</a:t>
            </a:fld>
            <a:endParaRPr lang="en-US" altLang="ja-JP">
              <a:latin typeface="メイリオ" panose="020B0604030504040204" pitchFamily="50" charset="-128"/>
              <a:ea typeface="メイリオ" panose="020B060403050404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2391235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75FBD5B-3E37-4B6F-8653-BB96F3189C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762" y="1994590"/>
            <a:ext cx="6824233" cy="2085441"/>
          </a:xfrm>
          <a:prstGeom prst="rect">
            <a:avLst/>
          </a:prstGeom>
        </p:spPr>
      </p:pic>
    </p:spTree>
    <p:extLst>
      <p:ext uri="{BB962C8B-B14F-4D97-AF65-F5344CB8AC3E}">
        <p14:creationId xmlns:p14="http://schemas.microsoft.com/office/powerpoint/2010/main" val="63579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95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BF8B01E-4A1F-4EE4-89D1-A995BDE534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297" b="5969"/>
          <a:stretch/>
        </p:blipFill>
        <p:spPr>
          <a:xfrm>
            <a:off x="10762" y="0"/>
            <a:ext cx="6824233" cy="713984"/>
          </a:xfrm>
          <a:prstGeom prst="rect">
            <a:avLst/>
          </a:prstGeom>
        </p:spPr>
      </p:pic>
    </p:spTree>
    <p:extLst>
      <p:ext uri="{BB962C8B-B14F-4D97-AF65-F5344CB8AC3E}">
        <p14:creationId xmlns:p14="http://schemas.microsoft.com/office/powerpoint/2010/main" val="263984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433118"/>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rtl="0" eaLnBrk="1" fontAlgn="base" hangingPunct="1">
        <a:spcBef>
          <a:spcPct val="0"/>
        </a:spcBef>
        <a:spcAft>
          <a:spcPct val="0"/>
        </a:spcAft>
        <a:defRPr kumimoji="1" b="1">
          <a:solidFill>
            <a:schemeClr val="bg1"/>
          </a:solidFill>
          <a:latin typeface="+mj-lt"/>
          <a:ea typeface="+mj-ea"/>
          <a:cs typeface="+mj-cs"/>
        </a:defRPr>
      </a:lvl1pPr>
      <a:lvl2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6063899"/>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1.png"/><Relationship Id="rId7"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9346FEB-2409-462C-99F2-DD947A4608B0}"/>
              </a:ext>
            </a:extLst>
          </p:cNvPr>
          <p:cNvSpPr/>
          <p:nvPr/>
        </p:nvSpPr>
        <p:spPr>
          <a:xfrm>
            <a:off x="-5809" y="331191"/>
            <a:ext cx="6889326" cy="388568"/>
          </a:xfrm>
          <a:prstGeom prst="rect">
            <a:avLst/>
          </a:prstGeom>
        </p:spPr>
        <p:txBody>
          <a:bodyPr wrap="square" anchor="ctr">
            <a:spAutoFit/>
          </a:bodyPr>
          <a:lstStyle/>
          <a:p>
            <a:pPr>
              <a:lnSpc>
                <a:spcPct val="150000"/>
              </a:lnSpc>
            </a:pPr>
            <a:r>
              <a:rPr lang="ja-JP" altLang="en-US" sz="14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ウイルス対策も情報漏えい対策もこの一本で</a:t>
            </a:r>
          </a:p>
        </p:txBody>
      </p:sp>
      <p:pic>
        <p:nvPicPr>
          <p:cNvPr id="1028" name="Picture 4">
            <a:extLst>
              <a:ext uri="{FF2B5EF4-FFF2-40B4-BE49-F238E27FC236}">
                <a16:creationId xmlns:a16="http://schemas.microsoft.com/office/drawing/2014/main" id="{8FB09408-A962-413B-8A7F-5EBC226617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9566" y="1701825"/>
            <a:ext cx="4570786" cy="261021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44D853E6-B83E-42D4-A3E4-D33DF4C3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9952" y="1338070"/>
            <a:ext cx="947110" cy="755128"/>
          </a:xfrm>
          <a:prstGeom prst="rect">
            <a:avLst/>
          </a:prstGeom>
          <a:noFill/>
          <a:extLst>
            <a:ext uri="{909E8E84-426E-40DD-AFC4-6F175D3DCCD1}">
              <a14:hiddenFill xmlns:a14="http://schemas.microsoft.com/office/drawing/2010/main">
                <a:solidFill>
                  <a:srgbClr val="FFFFFF"/>
                </a:solidFill>
              </a14:hiddenFill>
            </a:ext>
          </a:extLst>
        </p:spPr>
      </p:pic>
      <p:pic>
        <p:nvPicPr>
          <p:cNvPr id="32" name="図 31">
            <a:extLst>
              <a:ext uri="{FF2B5EF4-FFF2-40B4-BE49-F238E27FC236}">
                <a16:creationId xmlns:a16="http://schemas.microsoft.com/office/drawing/2014/main" id="{9BC969DB-9B0E-42AD-A1B1-CD68FC2863B7}"/>
              </a:ext>
            </a:extLst>
          </p:cNvPr>
          <p:cNvPicPr>
            <a:picLocks noChangeAspect="1"/>
          </p:cNvPicPr>
          <p:nvPr/>
        </p:nvPicPr>
        <p:blipFill>
          <a:blip r:embed="rId5"/>
          <a:stretch>
            <a:fillRect/>
          </a:stretch>
        </p:blipFill>
        <p:spPr>
          <a:xfrm>
            <a:off x="3772637" y="7285515"/>
            <a:ext cx="2676376" cy="646232"/>
          </a:xfrm>
          <a:prstGeom prst="rect">
            <a:avLst/>
          </a:prstGeom>
        </p:spPr>
      </p:pic>
      <p:pic>
        <p:nvPicPr>
          <p:cNvPr id="34" name="図 33">
            <a:extLst>
              <a:ext uri="{FF2B5EF4-FFF2-40B4-BE49-F238E27FC236}">
                <a16:creationId xmlns:a16="http://schemas.microsoft.com/office/drawing/2014/main" id="{83CFDB27-81FD-48CC-8B4B-A4B7B83DB12D}"/>
              </a:ext>
            </a:extLst>
          </p:cNvPr>
          <p:cNvPicPr>
            <a:picLocks noChangeAspect="1"/>
          </p:cNvPicPr>
          <p:nvPr/>
        </p:nvPicPr>
        <p:blipFill>
          <a:blip r:embed="rId6"/>
          <a:stretch>
            <a:fillRect/>
          </a:stretch>
        </p:blipFill>
        <p:spPr>
          <a:xfrm>
            <a:off x="3735419" y="5569501"/>
            <a:ext cx="2676376" cy="749873"/>
          </a:xfrm>
          <a:prstGeom prst="rect">
            <a:avLst/>
          </a:prstGeom>
        </p:spPr>
      </p:pic>
      <p:pic>
        <p:nvPicPr>
          <p:cNvPr id="35" name="図 34">
            <a:extLst>
              <a:ext uri="{FF2B5EF4-FFF2-40B4-BE49-F238E27FC236}">
                <a16:creationId xmlns:a16="http://schemas.microsoft.com/office/drawing/2014/main" id="{9BC46A8C-9C67-4799-87D5-54E21BD66F1B}"/>
              </a:ext>
            </a:extLst>
          </p:cNvPr>
          <p:cNvPicPr>
            <a:picLocks noChangeAspect="1"/>
          </p:cNvPicPr>
          <p:nvPr/>
        </p:nvPicPr>
        <p:blipFill>
          <a:blip r:embed="rId7"/>
          <a:stretch>
            <a:fillRect/>
          </a:stretch>
        </p:blipFill>
        <p:spPr>
          <a:xfrm>
            <a:off x="533375" y="5569501"/>
            <a:ext cx="2676376" cy="798645"/>
          </a:xfrm>
          <a:prstGeom prst="rect">
            <a:avLst/>
          </a:prstGeom>
        </p:spPr>
      </p:pic>
      <p:pic>
        <p:nvPicPr>
          <p:cNvPr id="39" name="図 38">
            <a:extLst>
              <a:ext uri="{FF2B5EF4-FFF2-40B4-BE49-F238E27FC236}">
                <a16:creationId xmlns:a16="http://schemas.microsoft.com/office/drawing/2014/main" id="{B77B543F-0B8F-44EC-B32C-44557DA49AEB}"/>
              </a:ext>
            </a:extLst>
          </p:cNvPr>
          <p:cNvPicPr>
            <a:picLocks noChangeAspect="1"/>
          </p:cNvPicPr>
          <p:nvPr/>
        </p:nvPicPr>
        <p:blipFill>
          <a:blip r:embed="rId8"/>
          <a:stretch>
            <a:fillRect/>
          </a:stretch>
        </p:blipFill>
        <p:spPr>
          <a:xfrm>
            <a:off x="538857" y="7285515"/>
            <a:ext cx="2767824" cy="658425"/>
          </a:xfrm>
          <a:prstGeom prst="rect">
            <a:avLst/>
          </a:prstGeom>
        </p:spPr>
      </p:pic>
      <p:pic>
        <p:nvPicPr>
          <p:cNvPr id="40" name="Picture 12" descr="検索窓イラスト／無料イラストなら「イラストAC」">
            <a:extLst>
              <a:ext uri="{FF2B5EF4-FFF2-40B4-BE49-F238E27FC236}">
                <a16:creationId xmlns:a16="http://schemas.microsoft.com/office/drawing/2014/main" id="{4911EEFF-1D1E-40A4-9D36-A9D094B5FE1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3304" t="38575" r="1472" b="42241"/>
          <a:stretch/>
        </p:blipFill>
        <p:spPr bwMode="auto">
          <a:xfrm>
            <a:off x="1384210" y="8947079"/>
            <a:ext cx="4108705" cy="621265"/>
          </a:xfrm>
          <a:prstGeom prst="rect">
            <a:avLst/>
          </a:prstGeom>
          <a:noFill/>
          <a:extLst>
            <a:ext uri="{909E8E84-426E-40DD-AFC4-6F175D3DCCD1}">
              <a14:hiddenFill xmlns:a14="http://schemas.microsoft.com/office/drawing/2010/main">
                <a:solidFill>
                  <a:srgbClr val="FFFFFF"/>
                </a:solidFill>
              </a14:hiddenFill>
            </a:ext>
          </a:extLst>
        </p:spPr>
      </p:pic>
      <p:sp>
        <p:nvSpPr>
          <p:cNvPr id="42" name="角丸四角形 13">
            <a:extLst>
              <a:ext uri="{FF2B5EF4-FFF2-40B4-BE49-F238E27FC236}">
                <a16:creationId xmlns:a16="http://schemas.microsoft.com/office/drawing/2014/main" id="{F2EF1057-3EC8-41B4-A2FE-8941674DC529}"/>
              </a:ext>
            </a:extLst>
          </p:cNvPr>
          <p:cNvSpPr/>
          <p:nvPr/>
        </p:nvSpPr>
        <p:spPr bwMode="auto">
          <a:xfrm>
            <a:off x="533375" y="5569501"/>
            <a:ext cx="1876010" cy="66160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ctr" anchorCtr="0" forceAA="0" compatLnSpc="1">
            <a:prstTxWarp prst="textNoShape">
              <a:avLst/>
            </a:prstTxWarp>
            <a:noAutofit/>
          </a:bodyPr>
          <a:lstStyle/>
          <a:p>
            <a:pPr defTabSz="914099">
              <a:lnSpc>
                <a:spcPct val="150000"/>
              </a:lnSpc>
            </a:pP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資産管理・パッチ管理</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社内</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の可視化と対策</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13">
            <a:extLst>
              <a:ext uri="{FF2B5EF4-FFF2-40B4-BE49-F238E27FC236}">
                <a16:creationId xmlns:a16="http://schemas.microsoft.com/office/drawing/2014/main" id="{C05D3C5A-B268-417F-BD15-DC4BD013896E}"/>
              </a:ext>
            </a:extLst>
          </p:cNvPr>
          <p:cNvSpPr/>
          <p:nvPr/>
        </p:nvSpPr>
        <p:spPr bwMode="auto">
          <a:xfrm>
            <a:off x="650455" y="6337394"/>
            <a:ext cx="2546507" cy="747588"/>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社内の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機器情報を自動取得し一元管理。</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ダッシュボードで</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Windows 10</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など</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脆弱性のを見える化し対策までを支援します。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13">
            <a:extLst>
              <a:ext uri="{FF2B5EF4-FFF2-40B4-BE49-F238E27FC236}">
                <a16:creationId xmlns:a16="http://schemas.microsoft.com/office/drawing/2014/main" id="{58A627D7-0C1E-41DD-ACB7-C7F375AB03C2}"/>
              </a:ext>
            </a:extLst>
          </p:cNvPr>
          <p:cNvSpPr/>
          <p:nvPr/>
        </p:nvSpPr>
        <p:spPr bwMode="auto">
          <a:xfrm>
            <a:off x="3772637" y="6338470"/>
            <a:ext cx="2788501" cy="73444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の操作ログを取得し、いつ</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誰が</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どんな操作をしたのか証跡として保存。</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USB</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メモリの利用禁止など情報漏洩の原因をポリシーで制御し予防。</a:t>
            </a:r>
          </a:p>
        </p:txBody>
      </p:sp>
      <p:sp>
        <p:nvSpPr>
          <p:cNvPr id="47" name="角丸四角形 13">
            <a:extLst>
              <a:ext uri="{FF2B5EF4-FFF2-40B4-BE49-F238E27FC236}">
                <a16:creationId xmlns:a16="http://schemas.microsoft.com/office/drawing/2014/main" id="{6FB2731B-EBFA-4E38-839F-DDB0F69730B8}"/>
              </a:ext>
            </a:extLst>
          </p:cNvPr>
          <p:cNvSpPr/>
          <p:nvPr/>
        </p:nvSpPr>
        <p:spPr bwMode="auto">
          <a:xfrm>
            <a:off x="533375" y="7322339"/>
            <a:ext cx="2086752" cy="60225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業界最高峰の</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アンチウイルス</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未知・既知の脅威を</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99</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％防御</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13">
            <a:extLst>
              <a:ext uri="{FF2B5EF4-FFF2-40B4-BE49-F238E27FC236}">
                <a16:creationId xmlns:a16="http://schemas.microsoft.com/office/drawing/2014/main" id="{8378EB87-84C3-4FEF-A173-2F65DC8F60FF}"/>
              </a:ext>
            </a:extLst>
          </p:cNvPr>
          <p:cNvSpPr/>
          <p:nvPr/>
        </p:nvSpPr>
        <p:spPr bwMode="auto">
          <a:xfrm>
            <a:off x="3772637" y="7285515"/>
            <a:ext cx="2004459" cy="62368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defTabSz="914099">
              <a:lnSpc>
                <a:spcPct val="150000"/>
              </a:lnSpc>
            </a:pP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Windows</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Mac</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はもちろん</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海外拠点の</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もまとめて管理</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13">
            <a:extLst>
              <a:ext uri="{FF2B5EF4-FFF2-40B4-BE49-F238E27FC236}">
                <a16:creationId xmlns:a16="http://schemas.microsoft.com/office/drawing/2014/main" id="{5D9F3E4C-4BB5-40B6-B97D-B772BF8E49AC}"/>
              </a:ext>
            </a:extLst>
          </p:cNvPr>
          <p:cNvSpPr/>
          <p:nvPr/>
        </p:nvSpPr>
        <p:spPr bwMode="auto">
          <a:xfrm>
            <a:off x="3666256" y="8034274"/>
            <a:ext cx="2546507" cy="823905"/>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端末の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を問わない</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資産管理を実現。管理画面は日本語・英語表示でき、国内外拠点の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管理を支援します。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角丸四角形 13">
            <a:extLst>
              <a:ext uri="{FF2B5EF4-FFF2-40B4-BE49-F238E27FC236}">
                <a16:creationId xmlns:a16="http://schemas.microsoft.com/office/drawing/2014/main" id="{0BEB0A4E-6FC6-4C79-B07F-775C9913093F}"/>
              </a:ext>
            </a:extLst>
          </p:cNvPr>
          <p:cNvSpPr/>
          <p:nvPr/>
        </p:nvSpPr>
        <p:spPr bwMode="auto">
          <a:xfrm>
            <a:off x="650456" y="8042355"/>
            <a:ext cx="2546507" cy="83090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の特許技術を活用した「予測脅威防御」で未知・既知の脅威を問わずマルウェア実行前</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に検知・隔離し業務環境を守ります。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13">
            <a:extLst>
              <a:ext uri="{FF2B5EF4-FFF2-40B4-BE49-F238E27FC236}">
                <a16:creationId xmlns:a16="http://schemas.microsoft.com/office/drawing/2014/main" id="{F0001AC3-D2D2-407F-BCA4-AB555132C956}"/>
              </a:ext>
            </a:extLst>
          </p:cNvPr>
          <p:cNvSpPr/>
          <p:nvPr/>
        </p:nvSpPr>
        <p:spPr bwMode="auto">
          <a:xfrm>
            <a:off x="3772637" y="5569501"/>
            <a:ext cx="2004459" cy="66160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ctr" anchorCtr="0" forceAA="0" compatLnSpc="1">
            <a:prstTxWarp prst="textNoShape">
              <a:avLst/>
            </a:prstTxWarp>
            <a:noAutofit/>
          </a:bodyPr>
          <a:lstStyle/>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データ持ち出しの記録・予防</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内部不正対策</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a:extLst>
              <a:ext uri="{FF2B5EF4-FFF2-40B4-BE49-F238E27FC236}">
                <a16:creationId xmlns:a16="http://schemas.microsoft.com/office/drawing/2014/main" id="{E7AB8D9E-BDA9-4E89-9FE8-761B1A642249}"/>
              </a:ext>
            </a:extLst>
          </p:cNvPr>
          <p:cNvSpPr/>
          <p:nvPr/>
        </p:nvSpPr>
        <p:spPr>
          <a:xfrm>
            <a:off x="-4108" y="9436814"/>
            <a:ext cx="6874808" cy="388568"/>
          </a:xfrm>
          <a:prstGeom prst="rect">
            <a:avLst/>
          </a:prstGeom>
        </p:spPr>
        <p:txBody>
          <a:bodyPr wrap="square" anchor="ctr">
            <a:spAutoFit/>
          </a:bodyPr>
          <a:lstStyle/>
          <a:p>
            <a:pPr defTabSz="914099">
              <a:lnSpc>
                <a:spcPct val="150000"/>
              </a:lnSpc>
            </a:pPr>
            <a:r>
              <a:rPr lang="en-US" altLang="ja-JP" sz="1400" b="1" spc="-50" dirty="0">
                <a:solidFill>
                  <a:srgbClr val="C00000"/>
                </a:solidFill>
                <a:latin typeface="メイリオ" panose="020B0604030504040204" pitchFamily="50" charset="-128"/>
                <a:ea typeface="メイリオ" panose="020B0604030504040204" pitchFamily="50" charset="-128"/>
                <a:cs typeface="Segoe UI" pitchFamily="34" charset="0"/>
              </a:rPr>
              <a:t>https://www.lanscope.jp/cat/</a:t>
            </a:r>
            <a:endParaRPr lang="ja-JP" altLang="en-US"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endParaRPr>
          </a:p>
        </p:txBody>
      </p:sp>
      <p:sp>
        <p:nvSpPr>
          <p:cNvPr id="55" name="正方形/長方形 54">
            <a:extLst>
              <a:ext uri="{FF2B5EF4-FFF2-40B4-BE49-F238E27FC236}">
                <a16:creationId xmlns:a16="http://schemas.microsoft.com/office/drawing/2014/main" id="{2D28892C-A407-422C-9A92-4B1F8CEBACF0}"/>
              </a:ext>
            </a:extLst>
          </p:cNvPr>
          <p:cNvSpPr/>
          <p:nvPr/>
        </p:nvSpPr>
        <p:spPr>
          <a:xfrm>
            <a:off x="1938450" y="9026633"/>
            <a:ext cx="2250052" cy="388568"/>
          </a:xfrm>
          <a:prstGeom prst="rect">
            <a:avLst/>
          </a:prstGeom>
        </p:spPr>
        <p:txBody>
          <a:bodyPr wrap="square">
            <a:spAutoFit/>
          </a:bodyPr>
          <a:lstStyle/>
          <a:p>
            <a:pPr defTabSz="914099">
              <a:lnSpc>
                <a:spcPct val="150000"/>
              </a:lnSpc>
            </a:pPr>
            <a:r>
              <a:rPr lang="en-US" altLang="ja-JP"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 LANSCOPE 』</a:t>
            </a:r>
            <a:r>
              <a:rPr lang="ja-JP" altLang="en-US"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 で検索</a:t>
            </a:r>
          </a:p>
        </p:txBody>
      </p:sp>
      <p:sp>
        <p:nvSpPr>
          <p:cNvPr id="56" name="正方形/長方形 55">
            <a:extLst>
              <a:ext uri="{FF2B5EF4-FFF2-40B4-BE49-F238E27FC236}">
                <a16:creationId xmlns:a16="http://schemas.microsoft.com/office/drawing/2014/main" id="{19B5ED9C-9296-4ECF-9D3A-950E47D603F3}"/>
              </a:ext>
            </a:extLst>
          </p:cNvPr>
          <p:cNvSpPr/>
          <p:nvPr/>
        </p:nvSpPr>
        <p:spPr>
          <a:xfrm>
            <a:off x="-331602" y="4493593"/>
            <a:ext cx="7520379" cy="800219"/>
          </a:xfrm>
          <a:prstGeom prst="rect">
            <a:avLst/>
          </a:prstGeom>
        </p:spPr>
        <p:txBody>
          <a:bodyPr wrap="square">
            <a:spAutoFit/>
          </a:bodyPr>
          <a:lstStyle/>
          <a:p>
            <a:pPr defTabSz="914099">
              <a:lnSpc>
                <a:spcPct val="150000"/>
              </a:lnSpc>
            </a:pPr>
            <a:r>
              <a:rPr lang="en-US" altLang="ja-JP" b="1" spc="-50" dirty="0">
                <a:solidFill>
                  <a:srgbClr val="C00000"/>
                </a:solidFill>
                <a:latin typeface="メイリオ" panose="020B0604030504040204" pitchFamily="50" charset="-128"/>
                <a:ea typeface="メイリオ" panose="020B0604030504040204" pitchFamily="50" charset="-128"/>
                <a:cs typeface="Segoe UI" pitchFamily="34" charset="0"/>
              </a:rPr>
              <a:t>20,000</a:t>
            </a:r>
            <a:r>
              <a:rPr lang="ja-JP" altLang="en-US" b="1" spc="-50" dirty="0">
                <a:solidFill>
                  <a:srgbClr val="C00000"/>
                </a:solidFill>
                <a:latin typeface="メイリオ" panose="020B0604030504040204" pitchFamily="50" charset="-128"/>
                <a:ea typeface="メイリオ" panose="020B0604030504040204" pitchFamily="50" charset="-128"/>
                <a:cs typeface="Segoe UI" pitchFamily="34" charset="0"/>
              </a:rPr>
              <a:t>社以上</a:t>
            </a:r>
            <a:r>
              <a:rPr lang="ja-JP" altLang="en-US"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が導入するエンドポイントマネージャーのオンプレミス版</a:t>
            </a:r>
            <a:endParaRPr lang="en-US" altLang="ja-JP"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endParaRPr>
          </a:p>
          <a:p>
            <a:pPr defTabSz="914099">
              <a:lnSpc>
                <a:spcPct val="15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情報漏洩対策から標的型攻撃対策までセキュリティ強化を支援します！</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a:extLst>
              <a:ext uri="{FF2B5EF4-FFF2-40B4-BE49-F238E27FC236}">
                <a16:creationId xmlns:a16="http://schemas.microsoft.com/office/drawing/2014/main" id="{CA9FD256-13F9-DAD0-7B49-8BF2DB7A4A4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3194" y="849099"/>
            <a:ext cx="4570786" cy="319955"/>
          </a:xfrm>
          <a:prstGeom prst="rect">
            <a:avLst/>
          </a:prstGeom>
        </p:spPr>
      </p:pic>
    </p:spTree>
    <p:extLst>
      <p:ext uri="{BB962C8B-B14F-4D97-AF65-F5344CB8AC3E}">
        <p14:creationId xmlns:p14="http://schemas.microsoft.com/office/powerpoint/2010/main" val="257492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1">
            <a:extLst>
              <a:ext uri="{FF2B5EF4-FFF2-40B4-BE49-F238E27FC236}">
                <a16:creationId xmlns:a16="http://schemas.microsoft.com/office/drawing/2014/main" id="{76D625AA-583D-4064-BB17-9A19B65F9C29}"/>
              </a:ext>
            </a:extLst>
          </p:cNvPr>
          <p:cNvSpPr txBox="1"/>
          <p:nvPr/>
        </p:nvSpPr>
        <p:spPr>
          <a:xfrm>
            <a:off x="130273" y="8629573"/>
            <a:ext cx="2646878" cy="33855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r>
              <a:rPr kumimoji="1" lang="ja-JP" altLang="en-US"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エムオーテックス株式会社</a:t>
            </a:r>
          </a:p>
        </p:txBody>
      </p:sp>
      <p:sp>
        <p:nvSpPr>
          <p:cNvPr id="46" name="テキスト ボックス 51">
            <a:extLst>
              <a:ext uri="{FF2B5EF4-FFF2-40B4-BE49-F238E27FC236}">
                <a16:creationId xmlns:a16="http://schemas.microsoft.com/office/drawing/2014/main" id="{8A88AAE7-4376-4251-A895-EF06316F6E21}"/>
              </a:ext>
            </a:extLst>
          </p:cNvPr>
          <p:cNvSpPr txBox="1"/>
          <p:nvPr/>
        </p:nvSpPr>
        <p:spPr>
          <a:xfrm>
            <a:off x="2640555" y="8706113"/>
            <a:ext cx="1518364" cy="21544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r>
              <a:rPr kumimoji="1" lang="ja-JP" altLang="en-US"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●お問い合わせ窓口：営業部</a:t>
            </a:r>
          </a:p>
        </p:txBody>
      </p:sp>
      <p:sp>
        <p:nvSpPr>
          <p:cNvPr id="48" name="正方形/長方形 47">
            <a:extLst>
              <a:ext uri="{FF2B5EF4-FFF2-40B4-BE49-F238E27FC236}">
                <a16:creationId xmlns:a16="http://schemas.microsoft.com/office/drawing/2014/main" id="{DAC5ACF8-8835-4295-B9F0-000B2FF479C3}"/>
              </a:ext>
            </a:extLst>
          </p:cNvPr>
          <p:cNvSpPr/>
          <p:nvPr/>
        </p:nvSpPr>
        <p:spPr>
          <a:xfrm>
            <a:off x="114862" y="8923631"/>
            <a:ext cx="4509047" cy="861774"/>
          </a:xfrm>
          <a:prstGeom prst="rect">
            <a:avLst/>
          </a:prstGeom>
        </p:spPr>
        <p:txBody>
          <a:bodyPr wrap="square">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大　阪</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532-0011 </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大阪市淀川区西中島</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5-12-12</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エムオーテックス新大阪ビル</a:t>
            </a:r>
            <a:endPar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東　京</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108-0075</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東京都港区港南</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1-2-70</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品川シーズンテラス</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5F</a:t>
            </a: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名古屋</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460-0003 </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名古屋市中区錦</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1-11-11</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名古屋インターシティ</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3F</a:t>
            </a: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九　州</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812-0011</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福岡市博多区博多駅前</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1-15-20</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NMF</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博多駅前ビル</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2F</a:t>
            </a:r>
          </a:p>
          <a:p>
            <a:pPr algn="l">
              <a:lnSpc>
                <a:spcPts val="1200"/>
              </a:lnSpc>
            </a:pP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06-6308-8980</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大阪・九州</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03-5460-1371</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052-253-7346</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名古屋</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9" name="四角形: 角を丸くする 48">
            <a:extLst>
              <a:ext uri="{FF2B5EF4-FFF2-40B4-BE49-F238E27FC236}">
                <a16:creationId xmlns:a16="http://schemas.microsoft.com/office/drawing/2014/main" id="{7596AC5B-B294-4182-BD5D-E0793C0A0446}"/>
              </a:ext>
            </a:extLst>
          </p:cNvPr>
          <p:cNvSpPr/>
          <p:nvPr/>
        </p:nvSpPr>
        <p:spPr>
          <a:xfrm>
            <a:off x="4158919" y="8604258"/>
            <a:ext cx="2584218" cy="1134631"/>
          </a:xfrm>
          <a:prstGeom prst="roundRect">
            <a:avLst>
              <a:gd name="adj" fmla="val 72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endParaRPr lang="ja-JP" altLang="en-US"/>
          </a:p>
        </p:txBody>
      </p:sp>
      <p:sp>
        <p:nvSpPr>
          <p:cNvPr id="51" name="テキスト ボックス 50">
            <a:extLst>
              <a:ext uri="{FF2B5EF4-FFF2-40B4-BE49-F238E27FC236}">
                <a16:creationId xmlns:a16="http://schemas.microsoft.com/office/drawing/2014/main" id="{3C667DA5-DF39-4A6A-AF4B-8CE7690B1501}"/>
              </a:ext>
            </a:extLst>
          </p:cNvPr>
          <p:cNvSpPr txBox="1"/>
          <p:nvPr/>
        </p:nvSpPr>
        <p:spPr>
          <a:xfrm>
            <a:off x="4177255" y="8668187"/>
            <a:ext cx="902811" cy="200055"/>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r>
              <a:rPr kumimoji="1" lang="ja-JP" altLang="en-US" sz="7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p>
        </p:txBody>
      </p:sp>
      <p:sp>
        <p:nvSpPr>
          <p:cNvPr id="69" name="正方形/長方形 68">
            <a:extLst>
              <a:ext uri="{FF2B5EF4-FFF2-40B4-BE49-F238E27FC236}">
                <a16:creationId xmlns:a16="http://schemas.microsoft.com/office/drawing/2014/main" id="{53813519-9160-4B84-A064-18A60AF071CA}"/>
              </a:ext>
            </a:extLst>
          </p:cNvPr>
          <p:cNvSpPr/>
          <p:nvPr/>
        </p:nvSpPr>
        <p:spPr>
          <a:xfrm>
            <a:off x="-115237" y="75238"/>
            <a:ext cx="3870422" cy="600164"/>
          </a:xfrm>
          <a:prstGeom prst="rect">
            <a:avLst/>
          </a:prstGeom>
        </p:spPr>
        <p:txBody>
          <a:bodyPr wrap="square" anchor="ctr">
            <a:spAutoFit/>
          </a:bodyPr>
          <a:lstStyle/>
          <a:p>
            <a:r>
              <a:rPr lang="ja-JP" altLang="en-US"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ウイルス対策も情報漏洩対策もこの一本で</a:t>
            </a:r>
            <a:endParaRPr lang="en-US" altLang="ja-JP"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統合エンドポイント管理ソリューション</a:t>
            </a:r>
            <a:endParaRPr lang="en-US" altLang="ja-JP"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F64DEC81-0515-46E7-990D-8B8A330905DE}"/>
              </a:ext>
            </a:extLst>
          </p:cNvPr>
          <p:cNvSpPr/>
          <p:nvPr/>
        </p:nvSpPr>
        <p:spPr bwMode="auto">
          <a:xfrm>
            <a:off x="209524" y="7067603"/>
            <a:ext cx="6500194" cy="1331154"/>
          </a:xfrm>
          <a:prstGeom prst="rect">
            <a:avLst/>
          </a:prstGeom>
          <a:noFill/>
          <a:ln w="12700" cap="flat" cmpd="sng" algn="ctr">
            <a:solidFill>
              <a:srgbClr val="80808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FF7C80"/>
              </a:solidFill>
              <a:effectLst/>
              <a:latin typeface="HGP創英角ｺﾞｼｯｸUB" pitchFamily="50" charset="-128"/>
              <a:ea typeface="HGP創英角ｺﾞｼｯｸUB" pitchFamily="50" charset="-128"/>
            </a:endParaRPr>
          </a:p>
        </p:txBody>
      </p:sp>
      <p:sp>
        <p:nvSpPr>
          <p:cNvPr id="23" name="正方形/長方形 22">
            <a:extLst>
              <a:ext uri="{FF2B5EF4-FFF2-40B4-BE49-F238E27FC236}">
                <a16:creationId xmlns:a16="http://schemas.microsoft.com/office/drawing/2014/main" id="{DAC859AC-9CE8-458A-9444-89970111218D}"/>
              </a:ext>
            </a:extLst>
          </p:cNvPr>
          <p:cNvSpPr/>
          <p:nvPr/>
        </p:nvSpPr>
        <p:spPr>
          <a:xfrm>
            <a:off x="209524" y="7037112"/>
            <a:ext cx="6500192" cy="308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CEDFA751-F735-4C8D-B50D-977B5DFCABAF}"/>
              </a:ext>
            </a:extLst>
          </p:cNvPr>
          <p:cNvSpPr/>
          <p:nvPr/>
        </p:nvSpPr>
        <p:spPr>
          <a:xfrm>
            <a:off x="295329" y="7067603"/>
            <a:ext cx="6267342" cy="307777"/>
          </a:xfrm>
          <a:prstGeom prst="rect">
            <a:avLst/>
          </a:prstGeom>
        </p:spPr>
        <p:txBody>
          <a:bodyPr wrap="square">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 オンプレミス版</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ヶ月間無料体験版 受付中</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id="{BCE088CE-853B-4328-AAF1-A620C964C3B4}"/>
              </a:ext>
            </a:extLst>
          </p:cNvPr>
          <p:cNvSpPr/>
          <p:nvPr/>
        </p:nvSpPr>
        <p:spPr>
          <a:xfrm>
            <a:off x="-180222" y="7477259"/>
            <a:ext cx="6522815" cy="767518"/>
          </a:xfrm>
          <a:prstGeom prst="rect">
            <a:avLst/>
          </a:prstGeom>
        </p:spPr>
        <p:txBody>
          <a:bodyPr wrap="square">
            <a:spAutoFit/>
          </a:bodyPr>
          <a:lstStyle/>
          <a:p>
            <a:pPr>
              <a:lnSpc>
                <a:spcPts val="1800"/>
              </a:lnSpc>
            </a:pP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エンドポイントマネージャーの全機能を最大</a:t>
            </a: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台で利用可能な体験版をご用意しています。</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体験版はお手軽な「クラウド環境」と「オンプレ環境版」の</a:t>
            </a: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種類をご用意！</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https://go.pardot.com/l/320351/2017-06-20/c4vz</a:t>
            </a:r>
          </a:p>
        </p:txBody>
      </p:sp>
      <p:pic>
        <p:nvPicPr>
          <p:cNvPr id="26" name="図 25" descr="QR コード&#10;&#10;自動的に生成された説明">
            <a:extLst>
              <a:ext uri="{FF2B5EF4-FFF2-40B4-BE49-F238E27FC236}">
                <a16:creationId xmlns:a16="http://schemas.microsoft.com/office/drawing/2014/main" id="{94D597E7-24ED-4710-93F9-1A5FA26D930C}"/>
              </a:ext>
            </a:extLst>
          </p:cNvPr>
          <p:cNvPicPr>
            <a:picLocks noChangeAspect="1"/>
          </p:cNvPicPr>
          <p:nvPr/>
        </p:nvPicPr>
        <p:blipFill>
          <a:blip r:embed="rId3"/>
          <a:stretch>
            <a:fillRect/>
          </a:stretch>
        </p:blipFill>
        <p:spPr>
          <a:xfrm>
            <a:off x="5795209" y="7452749"/>
            <a:ext cx="818879" cy="818879"/>
          </a:xfrm>
          <a:prstGeom prst="rect">
            <a:avLst/>
          </a:prstGeom>
        </p:spPr>
      </p:pic>
      <p:sp>
        <p:nvSpPr>
          <p:cNvPr id="27" name="正方形/長方形 26">
            <a:extLst>
              <a:ext uri="{FF2B5EF4-FFF2-40B4-BE49-F238E27FC236}">
                <a16:creationId xmlns:a16="http://schemas.microsoft.com/office/drawing/2014/main" id="{962FDD82-BF07-4E3E-9A73-3C224B9C7DA9}"/>
              </a:ext>
            </a:extLst>
          </p:cNvPr>
          <p:cNvSpPr/>
          <p:nvPr/>
        </p:nvSpPr>
        <p:spPr>
          <a:xfrm>
            <a:off x="243689" y="902879"/>
            <a:ext cx="6466028" cy="253916"/>
          </a:xfrm>
          <a:prstGeom prst="rect">
            <a:avLst/>
          </a:prstGeom>
        </p:spPr>
        <p:txBody>
          <a:bodyPr wrap="square">
            <a:spAutoFit/>
          </a:bodyPr>
          <a:lstStyle/>
          <a:p>
            <a:r>
              <a:rPr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a:t>
            </a:r>
            <a:r>
              <a:rPr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オンプレミス版は脆弱性対策・マルウェア対策を支援します！</a:t>
            </a:r>
            <a:endParaRPr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AutoShape 3">
            <a:extLst>
              <a:ext uri="{FF2B5EF4-FFF2-40B4-BE49-F238E27FC236}">
                <a16:creationId xmlns:a16="http://schemas.microsoft.com/office/drawing/2014/main" id="{5CC6708B-8C90-4C50-8E06-2503DF87DC15}"/>
              </a:ext>
            </a:extLst>
          </p:cNvPr>
          <p:cNvSpPr>
            <a:spLocks noChangeArrowheads="1"/>
          </p:cNvSpPr>
          <p:nvPr/>
        </p:nvSpPr>
        <p:spPr bwMode="auto">
          <a:xfrm>
            <a:off x="57961" y="1414046"/>
            <a:ext cx="1552675" cy="271024"/>
          </a:xfrm>
          <a:prstGeom prst="roundRect">
            <a:avLst>
              <a:gd name="adj" fmla="val 8397"/>
            </a:avLst>
          </a:prstGeom>
          <a:solidFill>
            <a:srgbClr val="C00000"/>
          </a:solidFill>
          <a:ln>
            <a:noFill/>
          </a:ln>
          <a:effectLst/>
        </p:spPr>
        <p:txBody>
          <a:bodyPr wrap="square" lIns="36000" tIns="36000" rIns="36000" bIns="36000" anchor="ctr" anchorCtr="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nSpc>
                <a:spcPct val="120000"/>
              </a:lnSpc>
            </a:pPr>
            <a:r>
              <a:rPr lang="ja-JP" altLang="en-US" sz="1050" b="1">
                <a:solidFill>
                  <a:srgbClr val="FFFFFF"/>
                </a:solidFill>
                <a:latin typeface="メイリオ" pitchFamily="50" charset="-128"/>
                <a:ea typeface="メイリオ" pitchFamily="50" charset="-128"/>
                <a:cs typeface="メイリオ" pitchFamily="50" charset="-128"/>
              </a:rPr>
              <a:t>ダッシュボード</a:t>
            </a:r>
          </a:p>
        </p:txBody>
      </p:sp>
      <p:sp>
        <p:nvSpPr>
          <p:cNvPr id="32" name="正方形/長方形 31">
            <a:extLst>
              <a:ext uri="{FF2B5EF4-FFF2-40B4-BE49-F238E27FC236}">
                <a16:creationId xmlns:a16="http://schemas.microsoft.com/office/drawing/2014/main" id="{19C528F2-F722-49B8-BBC7-6C0822F2EFD9}"/>
              </a:ext>
            </a:extLst>
          </p:cNvPr>
          <p:cNvSpPr/>
          <p:nvPr/>
        </p:nvSpPr>
        <p:spPr>
          <a:xfrm>
            <a:off x="114862" y="1859881"/>
            <a:ext cx="3564643" cy="998350"/>
          </a:xfrm>
          <a:prstGeom prst="rect">
            <a:avLst/>
          </a:prstGeom>
        </p:spPr>
        <p:txBody>
          <a:bodyPr wrap="square">
            <a:spAutoFit/>
          </a:bodyPr>
          <a:lstStyle/>
          <a:p>
            <a:pPr algn="l">
              <a:lnSpc>
                <a:spcPts val="1800"/>
              </a:lnSpc>
            </a:pP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社内の</a:t>
            </a:r>
            <a:r>
              <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機器の情報を自動取得。</a:t>
            </a:r>
            <a:endPar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800"/>
              </a:lnSpc>
            </a:pPr>
            <a:r>
              <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Windows</a:t>
            </a: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更新プログラムやセキュリティパッチの適用状況を視覚的に把握できます。未適用の</a:t>
            </a:r>
            <a:r>
              <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を簡単に抽出し、必要な更新プログラムだけを一斉適用できます。</a:t>
            </a:r>
            <a:endPar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四角形: 角を丸くする 32">
            <a:extLst>
              <a:ext uri="{FF2B5EF4-FFF2-40B4-BE49-F238E27FC236}">
                <a16:creationId xmlns:a16="http://schemas.microsoft.com/office/drawing/2014/main" id="{EF88D2A3-DA2B-4F3C-8503-CA4FF6E2DEB5}"/>
              </a:ext>
            </a:extLst>
          </p:cNvPr>
          <p:cNvSpPr/>
          <p:nvPr/>
        </p:nvSpPr>
        <p:spPr>
          <a:xfrm>
            <a:off x="163025" y="2988134"/>
            <a:ext cx="3440486" cy="876346"/>
          </a:xfrm>
          <a:prstGeom prst="roundRect">
            <a:avLst>
              <a:gd name="adj" fmla="val 6372"/>
            </a:avLst>
          </a:prstGeom>
          <a:solidFill>
            <a:schemeClr val="accent4">
              <a:lumMod val="20000"/>
              <a:lumOff val="80000"/>
            </a:schemeClr>
          </a:solidFill>
          <a:ln w="6350">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endParaRPr lang="ja-JP" altLang="en-US"/>
          </a:p>
        </p:txBody>
      </p:sp>
      <p:sp>
        <p:nvSpPr>
          <p:cNvPr id="34" name="正方形/長方形 33">
            <a:extLst>
              <a:ext uri="{FF2B5EF4-FFF2-40B4-BE49-F238E27FC236}">
                <a16:creationId xmlns:a16="http://schemas.microsoft.com/office/drawing/2014/main" id="{12C36BCC-2B4C-406C-8A72-2211DFD9749A}"/>
              </a:ext>
            </a:extLst>
          </p:cNvPr>
          <p:cNvSpPr/>
          <p:nvPr/>
        </p:nvSpPr>
        <p:spPr>
          <a:xfrm>
            <a:off x="203112" y="3018161"/>
            <a:ext cx="3378261" cy="815608"/>
          </a:xfrm>
          <a:prstGeom prst="rect">
            <a:avLst/>
          </a:prstGeom>
        </p:spPr>
        <p:txBody>
          <a:bodyPr wrap="square">
            <a:spAutoFit/>
          </a:bodyPr>
          <a:lstStyle/>
          <a:p>
            <a:pPr algn="l">
              <a:lnSpc>
                <a:spcPct val="150000"/>
              </a:lnSpc>
            </a:pP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最新のパッチ情報を</a:t>
            </a:r>
            <a:r>
              <a:rPr lang="en-US" altLang="ja-JP"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MOTEX</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が日々情報収集を行い、</a:t>
            </a:r>
            <a:r>
              <a:rPr lang="en-US" altLang="ja-JP"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MOTEX</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クラウドからお客様のサーバーに配信しますので、お客様は常に最新情報をダッシュボードから確認することができます。</a:t>
            </a:r>
            <a:endParaRPr lang="en-US" altLang="ja-JP"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AutoShape 3">
            <a:extLst>
              <a:ext uri="{FF2B5EF4-FFF2-40B4-BE49-F238E27FC236}">
                <a16:creationId xmlns:a16="http://schemas.microsoft.com/office/drawing/2014/main" id="{CB58B71C-F4AF-41F1-A2AE-730A3B2B38C5}"/>
              </a:ext>
            </a:extLst>
          </p:cNvPr>
          <p:cNvSpPr>
            <a:spLocks noChangeArrowheads="1"/>
          </p:cNvSpPr>
          <p:nvPr/>
        </p:nvSpPr>
        <p:spPr bwMode="auto">
          <a:xfrm>
            <a:off x="57960" y="4299888"/>
            <a:ext cx="1552675" cy="271024"/>
          </a:xfrm>
          <a:prstGeom prst="roundRect">
            <a:avLst>
              <a:gd name="adj" fmla="val 8397"/>
            </a:avLst>
          </a:prstGeom>
          <a:solidFill>
            <a:srgbClr val="C00000"/>
          </a:solidFill>
          <a:ln>
            <a:noFill/>
          </a:ln>
          <a:effectLst/>
        </p:spPr>
        <p:txBody>
          <a:bodyPr wrap="square" lIns="36000" tIns="36000" rIns="36000" bIns="36000" anchor="ctr" anchorCtr="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nSpc>
                <a:spcPct val="120000"/>
              </a:lnSpc>
            </a:pPr>
            <a:r>
              <a:rPr lang="ja-JP" altLang="en-US" sz="1050" b="1">
                <a:solidFill>
                  <a:srgbClr val="FFFFFF"/>
                </a:solidFill>
                <a:latin typeface="メイリオ" pitchFamily="50" charset="-128"/>
                <a:ea typeface="メイリオ" pitchFamily="50" charset="-128"/>
                <a:cs typeface="メイリオ" pitchFamily="50" charset="-128"/>
              </a:rPr>
              <a:t>マルウェア対策</a:t>
            </a:r>
          </a:p>
        </p:txBody>
      </p:sp>
      <p:pic>
        <p:nvPicPr>
          <p:cNvPr id="39" name="Picture 4">
            <a:extLst>
              <a:ext uri="{FF2B5EF4-FFF2-40B4-BE49-F238E27FC236}">
                <a16:creationId xmlns:a16="http://schemas.microsoft.com/office/drawing/2014/main" id="{7A1C3D52-0A4A-4E4D-A2DB-87CC467D627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31250"/>
          <a:stretch/>
        </p:blipFill>
        <p:spPr bwMode="auto">
          <a:xfrm>
            <a:off x="4010890" y="1711403"/>
            <a:ext cx="2847110" cy="2364905"/>
          </a:xfrm>
          <a:prstGeom prst="rect">
            <a:avLst/>
          </a:prstGeom>
          <a:noFill/>
          <a:extLst>
            <a:ext uri="{909E8E84-426E-40DD-AFC4-6F175D3DCCD1}">
              <a14:hiddenFill xmlns:a14="http://schemas.microsoft.com/office/drawing/2010/main">
                <a:solidFill>
                  <a:srgbClr val="FFFFFF"/>
                </a:solidFill>
              </a14:hiddenFill>
            </a:ext>
          </a:extLst>
        </p:spPr>
      </p:pic>
      <p:sp>
        <p:nvSpPr>
          <p:cNvPr id="58" name="正方形/長方形 57">
            <a:extLst>
              <a:ext uri="{FF2B5EF4-FFF2-40B4-BE49-F238E27FC236}">
                <a16:creationId xmlns:a16="http://schemas.microsoft.com/office/drawing/2014/main" id="{EA8E6FC0-CF12-426C-B560-2136FD1F2955}"/>
              </a:ext>
            </a:extLst>
          </p:cNvPr>
          <p:cNvSpPr/>
          <p:nvPr/>
        </p:nvSpPr>
        <p:spPr>
          <a:xfrm>
            <a:off x="163025" y="4640527"/>
            <a:ext cx="6952758" cy="486030"/>
          </a:xfrm>
          <a:prstGeom prst="rect">
            <a:avLst/>
          </a:prstGeom>
        </p:spPr>
        <p:txBody>
          <a:bodyPr wrap="square">
            <a:spAutoFit/>
          </a:bodyPr>
          <a:lstStyle/>
          <a:p>
            <a:pPr algn="l">
              <a:lnSpc>
                <a:spcPts val="1600"/>
              </a:lnSpc>
            </a:pPr>
            <a:r>
              <a:rPr lang="en-US" altLang="ja-JP"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による予測防御で未知の脅威を</a:t>
            </a:r>
            <a:r>
              <a:rPr lang="en-US" altLang="ja-JP"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99</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％防御。さらに検知前後の操作ログから特定の</a:t>
            </a:r>
            <a:r>
              <a:rPr lang="en-US" altLang="ja-JP"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サイト閲覧／標的型メールの開封など、</a:t>
            </a:r>
            <a:endParaRPr lang="en-US" altLang="ja-JP"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600"/>
              </a:lnSpc>
            </a:pP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流入原因を確認し、</a:t>
            </a:r>
            <a:r>
              <a:rPr lang="en-US" altLang="ja-JP"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サイトのフィルタ強化や社員教育により再発を防止できます。</a:t>
            </a:r>
          </a:p>
        </p:txBody>
      </p:sp>
      <p:pic>
        <p:nvPicPr>
          <p:cNvPr id="4098" name="Picture 2" descr="既知のウイルス／未知のウイルス／ランサムウェア／エクスプロイト">
            <a:extLst>
              <a:ext uri="{FF2B5EF4-FFF2-40B4-BE49-F238E27FC236}">
                <a16:creationId xmlns:a16="http://schemas.microsoft.com/office/drawing/2014/main" id="{E78B2433-5FE9-4A78-91D5-0446475477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112" y="5599445"/>
            <a:ext cx="2049730" cy="111182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Webサイト閲覧／添付ファイル開封／フリーソフトダウンロード／USB読み取り／公衆Wi-Fi接続">
            <a:extLst>
              <a:ext uri="{FF2B5EF4-FFF2-40B4-BE49-F238E27FC236}">
                <a16:creationId xmlns:a16="http://schemas.microsoft.com/office/drawing/2014/main" id="{2023A6B6-8B4E-46A3-A35B-FAB14A25FC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2979" y="5540528"/>
            <a:ext cx="2153515" cy="1168119"/>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ポリシー強化、セキュリティ教育">
            <a:extLst>
              <a:ext uri="{FF2B5EF4-FFF2-40B4-BE49-F238E27FC236}">
                <a16:creationId xmlns:a16="http://schemas.microsoft.com/office/drawing/2014/main" id="{4E2D36EC-77D3-4BB1-9FC2-7590BB77137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4548" y="5540372"/>
            <a:ext cx="2189540" cy="1152728"/>
          </a:xfrm>
          <a:prstGeom prst="rect">
            <a:avLst/>
          </a:prstGeom>
          <a:noFill/>
          <a:extLst>
            <a:ext uri="{909E8E84-426E-40DD-AFC4-6F175D3DCCD1}">
              <a14:hiddenFill xmlns:a14="http://schemas.microsoft.com/office/drawing/2010/main">
                <a:solidFill>
                  <a:srgbClr val="FFFFFF"/>
                </a:solidFill>
              </a14:hiddenFill>
            </a:ext>
          </a:extLst>
        </p:spPr>
      </p:pic>
      <p:sp>
        <p:nvSpPr>
          <p:cNvPr id="53" name="正方形/長方形 52">
            <a:extLst>
              <a:ext uri="{FF2B5EF4-FFF2-40B4-BE49-F238E27FC236}">
                <a16:creationId xmlns:a16="http://schemas.microsoft.com/office/drawing/2014/main" id="{FF30A15B-A30B-4650-AD5C-ECAE625F6C66}"/>
              </a:ext>
            </a:extLst>
          </p:cNvPr>
          <p:cNvSpPr/>
          <p:nvPr/>
        </p:nvSpPr>
        <p:spPr>
          <a:xfrm>
            <a:off x="834297" y="5210440"/>
            <a:ext cx="1258754" cy="305853"/>
          </a:xfrm>
          <a:prstGeom prst="rect">
            <a:avLst/>
          </a:prstGeom>
        </p:spPr>
        <p:txBody>
          <a:bodyPr wrap="square">
            <a:spAutoFit/>
          </a:bodyPr>
          <a:lstStyle/>
          <a:p>
            <a:pPr algn="l">
              <a:lnSpc>
                <a:spcPts val="1800"/>
              </a:lnSpc>
            </a:pP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➀検知</a:t>
            </a:r>
            <a:r>
              <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隔離</a:t>
            </a:r>
            <a:endPar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a:extLst>
              <a:ext uri="{FF2B5EF4-FFF2-40B4-BE49-F238E27FC236}">
                <a16:creationId xmlns:a16="http://schemas.microsoft.com/office/drawing/2014/main" id="{433B0CFA-6A25-4DDF-BAA7-83119D49ADAF}"/>
              </a:ext>
            </a:extLst>
          </p:cNvPr>
          <p:cNvSpPr/>
          <p:nvPr/>
        </p:nvSpPr>
        <p:spPr>
          <a:xfrm>
            <a:off x="3081186" y="5220224"/>
            <a:ext cx="877795" cy="305853"/>
          </a:xfrm>
          <a:prstGeom prst="rect">
            <a:avLst/>
          </a:prstGeom>
        </p:spPr>
        <p:txBody>
          <a:bodyPr wrap="square">
            <a:spAutoFit/>
          </a:bodyPr>
          <a:lstStyle/>
          <a:p>
            <a:pPr algn="l">
              <a:lnSpc>
                <a:spcPts val="1800"/>
              </a:lnSpc>
            </a:pP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➁原因追跡</a:t>
            </a:r>
            <a:endPar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a:extLst>
              <a:ext uri="{FF2B5EF4-FFF2-40B4-BE49-F238E27FC236}">
                <a16:creationId xmlns:a16="http://schemas.microsoft.com/office/drawing/2014/main" id="{8F903630-6B65-4DAF-B2F6-9BEF04703431}"/>
              </a:ext>
            </a:extLst>
          </p:cNvPr>
          <p:cNvSpPr/>
          <p:nvPr/>
        </p:nvSpPr>
        <p:spPr>
          <a:xfrm>
            <a:off x="5240564" y="5229783"/>
            <a:ext cx="877795" cy="305853"/>
          </a:xfrm>
          <a:prstGeom prst="rect">
            <a:avLst/>
          </a:prstGeom>
        </p:spPr>
        <p:txBody>
          <a:bodyPr wrap="square">
            <a:spAutoFit/>
          </a:bodyPr>
          <a:lstStyle/>
          <a:p>
            <a:pPr algn="l">
              <a:lnSpc>
                <a:spcPts val="1800"/>
              </a:lnSpc>
            </a:pPr>
            <a:r>
              <a:rPr lang="ja-JP" altLang="en-US"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③対策</a:t>
            </a:r>
            <a:endParaRPr lang="en-US" altLang="ja-JP" sz="105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a:extLst>
              <a:ext uri="{FF2B5EF4-FFF2-40B4-BE49-F238E27FC236}">
                <a16:creationId xmlns:a16="http://schemas.microsoft.com/office/drawing/2014/main" id="{CE63E709-F082-4FA6-BE8D-ADED907F652E}"/>
              </a:ext>
            </a:extLst>
          </p:cNvPr>
          <p:cNvSpPr/>
          <p:nvPr/>
        </p:nvSpPr>
        <p:spPr>
          <a:xfrm>
            <a:off x="0" y="-337163"/>
            <a:ext cx="6858000" cy="308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CF71BF42-985E-441D-B87C-F0ECF4184D57}"/>
              </a:ext>
            </a:extLst>
          </p:cNvPr>
          <p:cNvSpPr/>
          <p:nvPr/>
        </p:nvSpPr>
        <p:spPr>
          <a:xfrm>
            <a:off x="158032" y="-315796"/>
            <a:ext cx="6267342" cy="307777"/>
          </a:xfrm>
          <a:prstGeom prst="rect">
            <a:avLst/>
          </a:prstGeom>
        </p:spPr>
        <p:txBody>
          <a:bodyPr wrap="square">
            <a:spAutoFit/>
          </a:bodyPr>
          <a:lstStyle/>
          <a:p>
            <a:r>
              <a:rPr lang="ja-JP" altLang="en-US" sz="14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マルウェア対策・脆弱性対策版</a:t>
            </a:r>
            <a:endParaRPr lang="en-US" altLang="ja-JP" sz="14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707CFE5E-744C-4791-7B39-CD6D42604DB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31079" y="286150"/>
            <a:ext cx="2712058" cy="189844"/>
          </a:xfrm>
          <a:prstGeom prst="rect">
            <a:avLst/>
          </a:prstGeom>
        </p:spPr>
      </p:pic>
    </p:spTree>
    <p:extLst>
      <p:ext uri="{BB962C8B-B14F-4D97-AF65-F5344CB8AC3E}">
        <p14:creationId xmlns:p14="http://schemas.microsoft.com/office/powerpoint/2010/main" val="1491594254"/>
      </p:ext>
    </p:extLst>
  </p:cSld>
  <p:clrMapOvr>
    <a:masterClrMapping/>
  </p:clrMapOvr>
</p:sld>
</file>

<file path=ppt/theme/theme1.xml><?xml version="1.0" encoding="utf-8"?>
<a:theme xmlns:a="http://schemas.openxmlformats.org/drawingml/2006/main" name="クラウド版チラシテンプレ">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808080"/>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solidFill>
          <a:srgbClr val="FFFF99"/>
        </a:solidFill>
        <a:ln w="12700" cap="flat" cmpd="sng" algn="ctr">
          <a:solidFill>
            <a:srgbClr val="808080"/>
          </a:solid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lnDef>
    <a:txDef>
      <a:spPr>
        <a:noFill/>
      </a:spPr>
      <a:bodyPr wrap="square" rtlCol="0">
        <a:spAutoFit/>
      </a:bodyPr>
      <a:lstStyle>
        <a:defPPr algn="l">
          <a:defRPr kumimoji="1"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クラウド版チラシテンプレ" id="{97343D59-DF80-4332-BA85-4D8E3F626909}" vid="{B45958A7-435F-486C-9330-7B382E7B2FF0}"/>
    </a:ext>
  </a:extLst>
</a:theme>
</file>

<file path=ppt/theme/theme2.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3068__x6642__x523b_ xmlns="79ee9245-d882-4ddc-9b39-e6678e7416f0" xsi:nil="true"/>
    <_x30ea__x30f3__x30af_ xmlns="79ee9245-d882-4ddc-9b39-e6678e7416f0">
      <Url xsi:nil="true"/>
      <Description xsi:nil="true"/>
    </_x30ea__x30f3__x30af_>
    <_x8907__x6570__x884c__x30c6__x30ad__x30b9__x30c8_ xmlns="79ee9245-d882-4ddc-9b39-e6678e7416f0" xsi:nil="true"/>
    <_x7ba1__x7406__x756a__x53f7_ xmlns="79ee9245-d882-4ddc-9b39-e6678e7416f0">RC-311</_x7ba1__x7406__x756a__x53f7_>
    <_Flow_SignoffStatus xmlns="79ee9245-d882-4ddc-9b39-e6678e7416f0" xsi:nil="true"/>
    <_dlc_Exempt xmlns="http://schemas.microsoft.com/sharepoint/v3" xsi:nil="true"/>
    <_x006c_nu1 xmlns="79ee9245-d882-4ddc-9b39-e6678e7416f0">
      <UserInfo>
        <DisplayName/>
        <AccountId xsi:nil="true"/>
        <AccountType/>
      </UserInfo>
    </_x006c_nu1>
    <_x6570__x5b57_ xmlns="79ee9245-d882-4ddc-9b39-e6678e7416f0" xsi:nil="true"/>
    <_x8ca9__x58f2__x5e97_ xmlns="79ee9245-d882-4ddc-9b39-e6678e7416f0" xsi:nil="true"/>
    <_x9234__x6728__x30c6__x30b9__x30c8_ xmlns="79ee9245-d882-4ddc-9b39-e6678e7416f0" xsi:nil="true"/>
    <lcf76f155ced4ddcb4097134ff3c332f xmlns="79ee9245-d882-4ddc-9b39-e6678e7416f0">
      <Terms xmlns="http://schemas.microsoft.com/office/infopath/2007/PartnerControls"/>
    </lcf76f155ced4ddcb4097134ff3c332f>
    <TaxCatchAll xmlns="f8486722-456f-4c86-9af7-b8b16200fae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ドキュメント</p:Name>
  <p:Description/>
  <p:Statement/>
  <p:PolicyItems>
    <p:PolicyItem featureId="Microsoft.Office.RecordsManagement.PolicyFeatures.PolicyAudit" staticId="0x010100E6F1B8B26459E1498F4748E521128168|1757814118" UniqueId="f37f348f-1288-400b-a566-16401018dade">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ドキュメント" ma:contentTypeID="0x010100E6F1B8B26459E1498F4748E521128168" ma:contentTypeVersion="34" ma:contentTypeDescription="新しいドキュメントを作成します。" ma:contentTypeScope="" ma:versionID="be6525b13611e3cdc9a1d1c0f29d1560">
  <xsd:schema xmlns:xsd="http://www.w3.org/2001/XMLSchema" xmlns:xs="http://www.w3.org/2001/XMLSchema" xmlns:p="http://schemas.microsoft.com/office/2006/metadata/properties" xmlns:ns1="http://schemas.microsoft.com/sharepoint/v3" xmlns:ns2="79ee9245-d882-4ddc-9b39-e6678e7416f0" xmlns:ns3="f8486722-456f-4c86-9af7-b8b16200fae9" targetNamespace="http://schemas.microsoft.com/office/2006/metadata/properties" ma:root="true" ma:fieldsID="c84e6cd6378441bd7ba206e3beb192fe" ns1:_="" ns2:_="" ns3:_="">
    <xsd:import namespace="http://schemas.microsoft.com/sharepoint/v3"/>
    <xsd:import namespace="79ee9245-d882-4ddc-9b39-e6678e7416f0"/>
    <xsd:import namespace="f8486722-456f-4c86-9af7-b8b16200fae9"/>
    <xsd:element name="properties">
      <xsd:complexType>
        <xsd:sequence>
          <xsd:element name="documentManagement">
            <xsd:complexType>
              <xsd:all>
                <xsd:element ref="ns2:_x30ea__x30f3__x30af_" minOccurs="0"/>
                <xsd:element ref="ns2:_x8907__x6570__x884c__x30c6__x30ad__x30b9__x30c8_" minOccurs="0"/>
                <xsd:element ref="ns2:_x65e5__x4ed8__x3068__x6642__x523b_" minOccurs="0"/>
                <xsd:element ref="ns2:_Flow_SignoffStatus" minOccurs="0"/>
                <xsd:element ref="ns2:_x006c_nu1"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1:_dlc_Exempt"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_x7ba1__x7406__x756a__x53f7_" minOccurs="0"/>
                <xsd:element ref="ns2:MediaLengthInSeconds" minOccurs="0"/>
                <xsd:element ref="ns2:_x6570__x5b57_" minOccurs="0"/>
                <xsd:element ref="ns2:_x8ca9__x58f2__x5e97_" minOccurs="0"/>
                <xsd:element ref="ns2:_x9234__x6728__x30c6__x30b9__x30c8_"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ポリシー適用除外"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ee9245-d882-4ddc-9b39-e6678e7416f0" elementFormDefault="qualified">
    <xsd:import namespace="http://schemas.microsoft.com/office/2006/documentManagement/types"/>
    <xsd:import namespace="http://schemas.microsoft.com/office/infopath/2007/PartnerControls"/>
    <xsd:element name="_x30ea__x30f3__x30af_" ma:index="2" nillable="true" ma:displayName="リンク" ma:format="Hyperlink" ma:internalName="_x30ea__x30f3__x30af_"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x8907__x6570__x884c__x30c6__x30ad__x30b9__x30c8_" ma:index="3" nillable="true" ma:displayName="複数行テキスト" ma:format="Dropdown" ma:internalName="_x8907__x6570__x884c__x30c6__x30ad__x30b9__x30c8_" ma:readOnly="false">
      <xsd:simpleType>
        <xsd:restriction base="dms:Note">
          <xsd:maxLength value="255"/>
        </xsd:restriction>
      </xsd:simpleType>
    </xsd:element>
    <xsd:element name="_x65e5__x4ed8__x3068__x6642__x523b_" ma:index="4" nillable="true" ma:displayName="日付と時刻" ma:format="DateOnly" ma:internalName="_x65e5__x4ed8__x3068__x6642__x523b_" ma:readOnly="false">
      <xsd:simpleType>
        <xsd:restriction base="dms:DateTime"/>
      </xsd:simpleType>
    </xsd:element>
    <xsd:element name="_Flow_SignoffStatus" ma:index="5" nillable="true" ma:displayName="承認の状態" ma:internalName="_x627f__x8a8d__x306e__x72b6__x614b_" ma:readOnly="false">
      <xsd:simpleType>
        <xsd:restriction base="dms:Text"/>
      </xsd:simpleType>
    </xsd:element>
    <xsd:element name="_x006c_nu1" ma:index="6" nillable="true" ma:displayName="ユーザーまたはグループ" ma:list="UserInfo" ma:internalName="_x006c_nu1"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hidden="true" ma:internalName="MediaServiceAutoTags" ma:readOnly="true">
      <xsd:simpleType>
        <xsd:restriction base="dms:Text"/>
      </xsd:simpleType>
    </xsd:element>
    <xsd:element name="MediaServiceOCR" ma:index="14" nillable="true" ma:displayName="MediaServiceOCR" ma:hidden="true" ma:internalName="MediaServiceOCR" ma:readOnly="true">
      <xsd:simpleType>
        <xsd:restriction base="dms:Note"/>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Location" ma:index="20" nillable="true" ma:displayName="Location" ma:hidden="true"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hidden="true" ma:internalName="MediaServiceKeyPoints" ma:readOnly="true">
      <xsd:simpleType>
        <xsd:restriction base="dms:Note"/>
      </xsd:simpleType>
    </xsd:element>
    <xsd:element name="_x7ba1__x7406__x756a__x53f7_" ma:index="26" nillable="true" ma:displayName="管理番号" ma:default="RC-311" ma:format="Dropdown" ma:hidden="true" ma:internalName="_x7ba1__x7406__x756a__x53f7_" ma:readOnly="false">
      <xsd:simpleType>
        <xsd:restriction base="dms:Text">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_x6570__x5b57_" ma:index="28" nillable="true" ma:displayName="数字" ma:format="Dropdown" ma:internalName="_x6570__x5b57_" ma:percentage="FALSE">
      <xsd:simpleType>
        <xsd:restriction base="dms:Number"/>
      </xsd:simpleType>
    </xsd:element>
    <xsd:element name="_x8ca9__x58f2__x5e97_" ma:index="29" nillable="true" ma:displayName="販売店" ma:description="販売店フラグ" ma:format="Dropdown" ma:internalName="_x8ca9__x58f2__x5e97_">
      <xsd:simpleType>
        <xsd:restriction base="dms:Text">
          <xsd:maxLength value="255"/>
        </xsd:restriction>
      </xsd:simpleType>
    </xsd:element>
    <xsd:element name="_x9234__x6728__x30c6__x30b9__x30c8_" ma:index="30" nillable="true" ma:displayName="鈴木テスト" ma:format="Dropdown" ma:internalName="_x9234__x6728__x30c6__x30b9__x30c8_">
      <xsd:simpleType>
        <xsd:restriction base="dms:Text">
          <xsd:maxLength value="255"/>
        </xsd:restriction>
      </xsd:simpleType>
    </xsd:element>
    <xsd:element name="lcf76f155ced4ddcb4097134ff3c332f" ma:index="33" nillable="true" ma:taxonomy="true" ma:internalName="lcf76f155ced4ddcb4097134ff3c332f" ma:taxonomyFieldName="MediaServiceImageTags" ma:displayName="画像タグ" ma:readOnly="false" ma:fieldId="{5cf76f15-5ced-4ddc-b409-7134ff3c332f}" ma:taxonomyMulti="true" ma:sspId="a6d06bc7-5879-467c-9b3f-73b6e2086ef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8486722-456f-4c86-9af7-b8b16200fae9" elementFormDefault="qualified">
    <xsd:import namespace="http://schemas.microsoft.com/office/2006/documentManagement/types"/>
    <xsd:import namespace="http://schemas.microsoft.com/office/infopath/2007/PartnerControls"/>
    <xsd:element name="SharedWithUsers" ma:index="8" nillable="true" ma:displayName="共有相手"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hidden="true" ma:internalName="SharedWithDetails" ma:readOnly="true">
      <xsd:simpleType>
        <xsd:restriction base="dms:Note"/>
      </xsd:simpleType>
    </xsd:element>
    <xsd:element name="TaxCatchAll" ma:index="31" nillable="true" ma:displayName="Taxonomy Catch All Column" ma:hidden="true" ma:list="{72d96897-07c3-42b6-8db8-34333439000d}" ma:internalName="TaxCatchAll" ma:showField="CatchAllData" ma:web="f8486722-456f-4c86-9af7-b8b16200f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コンテンツ タイプ"/>
        <xsd:element ref="dc:title" minOccurs="0" maxOccurs="1" ma:index="1"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92FA67-6881-41FC-BDB9-33643165DE12}">
  <ds:schemaRefs>
    <ds:schemaRef ds:uri="http://purl.org/dc/elements/1.1/"/>
    <ds:schemaRef ds:uri="http://schemas.microsoft.com/sharepoint/v3"/>
    <ds:schemaRef ds:uri="f8486722-456f-4c86-9af7-b8b16200fae9"/>
    <ds:schemaRef ds:uri="79ee9245-d882-4ddc-9b39-e6678e7416f0"/>
    <ds:schemaRef ds:uri="http://schemas.microsoft.com/office/2006/metadata/propertie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5929BAD8-2BB0-47F2-94CF-135F9104B48A}">
  <ds:schemaRefs>
    <ds:schemaRef ds:uri="http://schemas.microsoft.com/sharepoint/v3/contenttype/forms"/>
  </ds:schemaRefs>
</ds:datastoreItem>
</file>

<file path=customXml/itemProps3.xml><?xml version="1.0" encoding="utf-8"?>
<ds:datastoreItem xmlns:ds="http://schemas.openxmlformats.org/officeDocument/2006/customXml" ds:itemID="{12879ADE-B20F-4211-BF65-8500A33EF2D0}">
  <ds:schemaRefs>
    <ds:schemaRef ds:uri="office.server.policy"/>
  </ds:schemaRefs>
</ds:datastoreItem>
</file>

<file path=customXml/itemProps4.xml><?xml version="1.0" encoding="utf-8"?>
<ds:datastoreItem xmlns:ds="http://schemas.openxmlformats.org/officeDocument/2006/customXml" ds:itemID="{22E67A81-9F51-4F1A-8F07-7268AFE597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ee9245-d882-4ddc-9b39-e6678e7416f0"/>
    <ds:schemaRef ds:uri="f8486722-456f-4c86-9af7-b8b16200f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TotalTime>
  <Words>545</Words>
  <Application>Microsoft Office PowerPoint</Application>
  <PresentationFormat>A4 210 x 297 mm</PresentationFormat>
  <Paragraphs>50</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HGP創英角ｺﾞｼｯｸUB</vt:lpstr>
      <vt:lpstr>メイリオ</vt:lpstr>
      <vt:lpstr>Arial</vt:lpstr>
      <vt:lpstr>Calibri</vt:lpstr>
      <vt:lpstr>クラウド版チラシテンプレ</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大道知子</dc:creator>
  <cp:lastModifiedBy>今倉 楓</cp:lastModifiedBy>
  <cp:revision>3</cp:revision>
  <cp:lastPrinted>2021-10-13T06:58:05Z</cp:lastPrinted>
  <dcterms:modified xsi:type="dcterms:W3CDTF">2022-10-20T10:05:46Z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0x010100E6F1B8B26459E1498F4748E521128168</vt:lpwstr>
  </property>
  <property fmtid="{D5CDD505-2E9C-101B-9397-08002B2CF9AE}" pid="3" name="MediaServiceImageTags">
    <vt:lpwstr/>
  </property>
</Properties>
</file>