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5"/>
    <p:sldMasterId id="2147483675" r:id="rId6"/>
  </p:sldMasterIdLst>
  <p:notesMasterIdLst>
    <p:notesMasterId r:id="rId9"/>
  </p:notesMasterIdLst>
  <p:handoutMasterIdLst>
    <p:handoutMasterId r:id="rId10"/>
  </p:handoutMasterIdLst>
  <p:sldIdLst>
    <p:sldId id="288" r:id="rId7"/>
    <p:sldId id="285" r:id="rId8"/>
  </p:sldIdLst>
  <p:sldSz cx="6858000" cy="9906000" type="A4"/>
  <p:notesSz cx="6735763" cy="9866313"/>
  <p:defaultTextStyle>
    <a:defPPr>
      <a:defRPr lang="ja-JP"/>
    </a:defPPr>
    <a:lvl1pPr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1pPr>
    <a:lvl2pPr marL="4572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2pPr>
    <a:lvl3pPr marL="9144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3pPr>
    <a:lvl4pPr marL="13716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4pPr>
    <a:lvl5pPr marL="18288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5pPr>
    <a:lvl6pPr marL="22860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6pPr>
    <a:lvl7pPr marL="27432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7pPr>
    <a:lvl8pPr marL="32004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8pPr>
    <a:lvl9pPr marL="36576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9pPr>
  </p:defaultTextStyle>
  <p:extLst>
    <p:ext uri="{EFAFB233-063F-42B5-8137-9DF3F51BA10A}">
      <p15:sldGuideLst xmlns:p15="http://schemas.microsoft.com/office/powerpoint/2012/main">
        <p15:guide id="1" orient="horz" pos="4050" userDrawn="1">
          <p15:clr>
            <a:srgbClr val="A4A3A4"/>
          </p15:clr>
        </p15:guide>
        <p15:guide id="3" orient="horz" pos="3143" userDrawn="1">
          <p15:clr>
            <a:srgbClr val="A4A3A4"/>
          </p15:clr>
        </p15:guide>
        <p15:guide id="4" orient="horz" pos="557" userDrawn="1">
          <p15:clr>
            <a:srgbClr val="A4A3A4"/>
          </p15:clr>
        </p15:guide>
        <p15:guide id="5" pos="2160" userDrawn="1">
          <p15:clr>
            <a:srgbClr val="A4A3A4"/>
          </p15:clr>
        </p15:guide>
        <p15:guide id="6" pos="164" userDrawn="1">
          <p15:clr>
            <a:srgbClr val="A4A3A4"/>
          </p15:clr>
        </p15:guide>
        <p15:guide id="8" pos="4133" userDrawn="1">
          <p15:clr>
            <a:srgbClr val="A4A3A4"/>
          </p15:clr>
        </p15:guide>
        <p15:guide id="9" pos="1117" userDrawn="1">
          <p15:clr>
            <a:srgbClr val="A4A3A4"/>
          </p15:clr>
        </p15:guide>
        <p15:guide id="10" orient="horz" pos="3506" userDrawn="1">
          <p15:clr>
            <a:srgbClr val="A4A3A4"/>
          </p15:clr>
        </p15:guide>
        <p15:guide id="11" orient="horz" pos="4594" userDrawn="1">
          <p15:clr>
            <a:srgbClr val="A4A3A4"/>
          </p15:clr>
        </p15:guide>
        <p15:guide id="12" pos="3997" userDrawn="1">
          <p15:clr>
            <a:srgbClr val="A4A3A4"/>
          </p15:clr>
        </p15:guide>
        <p15:guide id="13" pos="323" userDrawn="1">
          <p15:clr>
            <a:srgbClr val="A4A3A4"/>
          </p15:clr>
        </p15:guide>
        <p15:guide id="14" orient="horz" pos="511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4A4483"/>
    <a:srgbClr val="4A4482"/>
    <a:srgbClr val="D2ECFA"/>
    <a:srgbClr val="FF0066"/>
    <a:srgbClr val="F4664E"/>
    <a:srgbClr val="FABBB0"/>
    <a:srgbClr val="FFF3EF"/>
    <a:srgbClr val="EAF6F2"/>
    <a:srgbClr val="D2ED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72" d="100"/>
          <a:sy n="72" d="100"/>
        </p:scale>
        <p:origin x="3240" y="210"/>
      </p:cViewPr>
      <p:guideLst>
        <p:guide orient="horz" pos="4050"/>
        <p:guide orient="horz" pos="3143"/>
        <p:guide orient="horz" pos="557"/>
        <p:guide pos="2160"/>
        <p:guide pos="164"/>
        <p:guide pos="4133"/>
        <p:guide pos="1117"/>
        <p:guide orient="horz" pos="3506"/>
        <p:guide orient="horz" pos="4594"/>
        <p:guide pos="3997"/>
        <p:guide pos="323"/>
        <p:guide orient="horz" pos="511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presProps" Target="presProps.xml"/><Relationship Id="rId5" Type="http://schemas.openxmlformats.org/officeDocument/2006/relationships/slideMaster" Target="slideMasters/slideMaster1.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安浦岡 昌吾" userId="b08bfcb7-b870-4d56-a998-e58918f9e59e" providerId="ADAL" clId="{A7DFB0DD-A4CE-48D7-8F2C-FB1F3F377283}"/>
    <pc:docChg chg="mod">
      <pc:chgData name="安浦岡 昌吾" userId="b08bfcb7-b870-4d56-a998-e58918f9e59e" providerId="ADAL" clId="{A7DFB0DD-A4CE-48D7-8F2C-FB1F3F377283}" dt="2021-11-16T11:43:42.889" v="0"/>
      <pc:docMkLst>
        <pc:docMk/>
      </pc:docMkLst>
    </pc:docChg>
  </pc:docChgLst>
  <pc:docChgLst>
    <pc:chgData name="中本 琢也" userId="75817aae-d64e-40c0-8211-862d08fda554" providerId="ADAL" clId="{C7F091EC-50E8-434E-9668-DEF71C95D3EA}"/>
    <pc:docChg chg="undo redo custSel addSld delSld modSld sldOrd modNotesMaster modHandout">
      <pc:chgData name="中本 琢也" userId="75817aae-d64e-40c0-8211-862d08fda554" providerId="ADAL" clId="{C7F091EC-50E8-434E-9668-DEF71C95D3EA}" dt="2021-10-13T07:01:06.024" v="1138"/>
      <pc:docMkLst>
        <pc:docMk/>
      </pc:docMkLst>
      <pc:sldChg chg="ord">
        <pc:chgData name="中本 琢也" userId="75817aae-d64e-40c0-8211-862d08fda554" providerId="ADAL" clId="{C7F091EC-50E8-434E-9668-DEF71C95D3EA}" dt="2021-10-13T02:13:33.263" v="1117"/>
        <pc:sldMkLst>
          <pc:docMk/>
          <pc:sldMk cId="1491594254" sldId="285"/>
        </pc:sldMkLst>
      </pc:sldChg>
      <pc:sldChg chg="addSp delSp modSp mod">
        <pc:chgData name="中本 琢也" userId="75817aae-d64e-40c0-8211-862d08fda554" providerId="ADAL" clId="{C7F091EC-50E8-434E-9668-DEF71C95D3EA}" dt="2021-10-13T07:00:47.906" v="1137" actId="1076"/>
        <pc:sldMkLst>
          <pc:docMk/>
          <pc:sldMk cId="1192734739" sldId="287"/>
        </pc:sldMkLst>
        <pc:spChg chg="add mod">
          <ac:chgData name="中本 琢也" userId="75817aae-d64e-40c0-8211-862d08fda554" providerId="ADAL" clId="{C7F091EC-50E8-434E-9668-DEF71C95D3EA}" dt="2021-10-06T07:46:40.828" v="165" actId="2711"/>
          <ac:spMkLst>
            <pc:docMk/>
            <pc:sldMk cId="1192734739" sldId="287"/>
            <ac:spMk id="2" creationId="{EBD35885-4464-4362-BE26-1A140F1E4C7C}"/>
          </ac:spMkLst>
        </pc:spChg>
        <pc:spChg chg="add del mod">
          <ac:chgData name="中本 琢也" userId="75817aae-d64e-40c0-8211-862d08fda554" providerId="ADAL" clId="{C7F091EC-50E8-434E-9668-DEF71C95D3EA}" dt="2021-10-13T01:48:46.631" v="228" actId="478"/>
          <ac:spMkLst>
            <pc:docMk/>
            <pc:sldMk cId="1192734739" sldId="287"/>
            <ac:spMk id="3" creationId="{311B36FC-1B0F-4D3C-B5CB-DB04B3A5A0CF}"/>
          </ac:spMkLst>
        </pc:spChg>
        <pc:spChg chg="mod">
          <ac:chgData name="中本 琢也" userId="75817aae-d64e-40c0-8211-862d08fda554" providerId="ADAL" clId="{C7F091EC-50E8-434E-9668-DEF71C95D3EA}" dt="2021-10-06T07:35:34.201" v="32" actId="1036"/>
          <ac:spMkLst>
            <pc:docMk/>
            <pc:sldMk cId="1192734739" sldId="287"/>
            <ac:spMk id="22" creationId="{59346FEB-2409-462C-99F2-DD947A4608B0}"/>
          </ac:spMkLst>
        </pc:spChg>
        <pc:spChg chg="mod">
          <ac:chgData name="中本 琢也" userId="75817aae-d64e-40c0-8211-862d08fda554" providerId="ADAL" clId="{C7F091EC-50E8-434E-9668-DEF71C95D3EA}" dt="2021-10-13T01:55:56.409" v="342" actId="1035"/>
          <ac:spMkLst>
            <pc:docMk/>
            <pc:sldMk cId="1192734739" sldId="287"/>
            <ac:spMk id="33" creationId="{027F9426-26EF-4AB6-A5CC-C304D6601355}"/>
          </ac:spMkLst>
        </pc:spChg>
        <pc:spChg chg="add mod">
          <ac:chgData name="中本 琢也" userId="75817aae-d64e-40c0-8211-862d08fda554" providerId="ADAL" clId="{C7F091EC-50E8-434E-9668-DEF71C95D3EA}" dt="2021-10-13T01:58:27.045" v="367" actId="1076"/>
          <ac:spMkLst>
            <pc:docMk/>
            <pc:sldMk cId="1192734739" sldId="287"/>
            <ac:spMk id="34" creationId="{79411DB4-7B6F-4941-A242-3B60B0BDEBC7}"/>
          </ac:spMkLst>
        </pc:spChg>
        <pc:spChg chg="add mod">
          <ac:chgData name="中本 琢也" userId="75817aae-d64e-40c0-8211-862d08fda554" providerId="ADAL" clId="{C7F091EC-50E8-434E-9668-DEF71C95D3EA}" dt="2021-10-13T01:58:32.269" v="368" actId="1076"/>
          <ac:spMkLst>
            <pc:docMk/>
            <pc:sldMk cId="1192734739" sldId="287"/>
            <ac:spMk id="35" creationId="{D2424F33-7084-41D9-B4D9-0631107F544F}"/>
          </ac:spMkLst>
        </pc:spChg>
        <pc:spChg chg="mod">
          <ac:chgData name="中本 琢也" userId="75817aae-d64e-40c0-8211-862d08fda554" providerId="ADAL" clId="{C7F091EC-50E8-434E-9668-DEF71C95D3EA}" dt="2021-10-13T02:01:07.020" v="482" actId="20577"/>
          <ac:spMkLst>
            <pc:docMk/>
            <pc:sldMk cId="1192734739" sldId="287"/>
            <ac:spMk id="36" creationId="{39D37B8D-8CE0-47AE-9D20-CFCE3FE08E4B}"/>
          </ac:spMkLst>
        </pc:spChg>
        <pc:spChg chg="mod">
          <ac:chgData name="中本 琢也" userId="75817aae-d64e-40c0-8211-862d08fda554" providerId="ADAL" clId="{C7F091EC-50E8-434E-9668-DEF71C95D3EA}" dt="2021-10-13T01:59:56.307" v="399" actId="1036"/>
          <ac:spMkLst>
            <pc:docMk/>
            <pc:sldMk cId="1192734739" sldId="287"/>
            <ac:spMk id="37" creationId="{3AC20AAD-AC74-465B-8646-0AD84DF5BADD}"/>
          </ac:spMkLst>
        </pc:spChg>
        <pc:spChg chg="mod">
          <ac:chgData name="中本 琢也" userId="75817aae-d64e-40c0-8211-862d08fda554" providerId="ADAL" clId="{C7F091EC-50E8-434E-9668-DEF71C95D3EA}" dt="2021-10-13T01:59:56.307" v="399" actId="1036"/>
          <ac:spMkLst>
            <pc:docMk/>
            <pc:sldMk cId="1192734739" sldId="287"/>
            <ac:spMk id="38" creationId="{5C623D24-51FE-4BC3-8389-D25430A5C493}"/>
          </ac:spMkLst>
        </pc:spChg>
        <pc:spChg chg="add del mod">
          <ac:chgData name="中本 琢也" userId="75817aae-d64e-40c0-8211-862d08fda554" providerId="ADAL" clId="{C7F091EC-50E8-434E-9668-DEF71C95D3EA}" dt="2021-10-13T07:00:21.656" v="1126"/>
          <ac:spMkLst>
            <pc:docMk/>
            <pc:sldMk cId="1192734739" sldId="287"/>
            <ac:spMk id="43" creationId="{8CF6E1EF-6FF4-4CFE-8683-98A2F9E2D96D}"/>
          </ac:spMkLst>
        </pc:spChg>
        <pc:spChg chg="del mod ord">
          <ac:chgData name="中本 琢也" userId="75817aae-d64e-40c0-8211-862d08fda554" providerId="ADAL" clId="{C7F091EC-50E8-434E-9668-DEF71C95D3EA}" dt="2021-10-13T07:00:41.885" v="1134" actId="478"/>
          <ac:spMkLst>
            <pc:docMk/>
            <pc:sldMk cId="1192734739" sldId="287"/>
            <ac:spMk id="44" creationId="{27860069-AA5A-4CEC-9D42-D040393FDDAE}"/>
          </ac:spMkLst>
        </pc:spChg>
        <pc:spChg chg="mod">
          <ac:chgData name="中本 琢也" userId="75817aae-d64e-40c0-8211-862d08fda554" providerId="ADAL" clId="{C7F091EC-50E8-434E-9668-DEF71C95D3EA}" dt="2021-10-13T01:59:56.307" v="399" actId="1036"/>
          <ac:spMkLst>
            <pc:docMk/>
            <pc:sldMk cId="1192734739" sldId="287"/>
            <ac:spMk id="45" creationId="{2DC1A1BB-7985-4F70-9900-9546383A039F}"/>
          </ac:spMkLst>
        </pc:spChg>
        <pc:spChg chg="mod">
          <ac:chgData name="中本 琢也" userId="75817aae-d64e-40c0-8211-862d08fda554" providerId="ADAL" clId="{C7F091EC-50E8-434E-9668-DEF71C95D3EA}" dt="2021-10-13T02:13:05.116" v="1113" actId="1035"/>
          <ac:spMkLst>
            <pc:docMk/>
            <pc:sldMk cId="1192734739" sldId="287"/>
            <ac:spMk id="49" creationId="{0203A4E9-65AE-4E1F-A9A1-7B0E027A1280}"/>
          </ac:spMkLst>
        </pc:spChg>
        <pc:spChg chg="mod">
          <ac:chgData name="中本 琢也" userId="75817aae-d64e-40c0-8211-862d08fda554" providerId="ADAL" clId="{C7F091EC-50E8-434E-9668-DEF71C95D3EA}" dt="2021-10-13T02:03:43.097" v="610" actId="1036"/>
          <ac:spMkLst>
            <pc:docMk/>
            <pc:sldMk cId="1192734739" sldId="287"/>
            <ac:spMk id="54" creationId="{4D192EF8-0A37-4B95-9E4D-71FE30B5640A}"/>
          </ac:spMkLst>
        </pc:spChg>
        <pc:spChg chg="mod">
          <ac:chgData name="中本 琢也" userId="75817aae-d64e-40c0-8211-862d08fda554" providerId="ADAL" clId="{C7F091EC-50E8-434E-9668-DEF71C95D3EA}" dt="2021-10-13T02:04:11.085" v="644" actId="20577"/>
          <ac:spMkLst>
            <pc:docMk/>
            <pc:sldMk cId="1192734739" sldId="287"/>
            <ac:spMk id="57" creationId="{D857903D-A191-4B22-B903-C16D39BCEF6D}"/>
          </ac:spMkLst>
        </pc:spChg>
        <pc:spChg chg="mod">
          <ac:chgData name="中本 琢也" userId="75817aae-d64e-40c0-8211-862d08fda554" providerId="ADAL" clId="{C7F091EC-50E8-434E-9668-DEF71C95D3EA}" dt="2021-10-13T02:03:43.097" v="610" actId="1036"/>
          <ac:spMkLst>
            <pc:docMk/>
            <pc:sldMk cId="1192734739" sldId="287"/>
            <ac:spMk id="58" creationId="{BEB74FDC-DF42-43AF-94B3-EF48E0B4DEE5}"/>
          </ac:spMkLst>
        </pc:spChg>
        <pc:spChg chg="mod">
          <ac:chgData name="中本 琢也" userId="75817aae-d64e-40c0-8211-862d08fda554" providerId="ADAL" clId="{C7F091EC-50E8-434E-9668-DEF71C95D3EA}" dt="2021-10-13T02:13:05.116" v="1113" actId="1035"/>
          <ac:spMkLst>
            <pc:docMk/>
            <pc:sldMk cId="1192734739" sldId="287"/>
            <ac:spMk id="60" creationId="{1F993056-D5CC-43DE-8181-39A9C46B3E91}"/>
          </ac:spMkLst>
        </pc:spChg>
        <pc:spChg chg="mod">
          <ac:chgData name="中本 琢也" userId="75817aae-d64e-40c0-8211-862d08fda554" providerId="ADAL" clId="{C7F091EC-50E8-434E-9668-DEF71C95D3EA}" dt="2021-10-13T02:10:35.793" v="917" actId="20577"/>
          <ac:spMkLst>
            <pc:docMk/>
            <pc:sldMk cId="1192734739" sldId="287"/>
            <ac:spMk id="63" creationId="{DDB4D04E-2F27-41DF-8095-F546D58F3B35}"/>
          </ac:spMkLst>
        </pc:spChg>
        <pc:spChg chg="mod">
          <ac:chgData name="中本 琢也" userId="75817aae-d64e-40c0-8211-862d08fda554" providerId="ADAL" clId="{C7F091EC-50E8-434E-9668-DEF71C95D3EA}" dt="2021-10-13T02:10:11.546" v="896" actId="20577"/>
          <ac:spMkLst>
            <pc:docMk/>
            <pc:sldMk cId="1192734739" sldId="287"/>
            <ac:spMk id="70" creationId="{3D5AF332-9E77-4B16-BF50-0EDB01EF2747}"/>
          </ac:spMkLst>
        </pc:spChg>
        <pc:spChg chg="mod">
          <ac:chgData name="中本 琢也" userId="75817aae-d64e-40c0-8211-862d08fda554" providerId="ADAL" clId="{C7F091EC-50E8-434E-9668-DEF71C95D3EA}" dt="2021-10-13T02:13:05.116" v="1113" actId="1035"/>
          <ac:spMkLst>
            <pc:docMk/>
            <pc:sldMk cId="1192734739" sldId="287"/>
            <ac:spMk id="71" creationId="{70016600-C6DA-446F-9F25-778DDD20F0EF}"/>
          </ac:spMkLst>
        </pc:spChg>
        <pc:spChg chg="mod">
          <ac:chgData name="中本 琢也" userId="75817aae-d64e-40c0-8211-862d08fda554" providerId="ADAL" clId="{C7F091EC-50E8-434E-9668-DEF71C95D3EA}" dt="2021-10-13T01:59:56.307" v="399" actId="1036"/>
          <ac:spMkLst>
            <pc:docMk/>
            <pc:sldMk cId="1192734739" sldId="287"/>
            <ac:spMk id="75" creationId="{A68B0C7C-5924-4BFB-A876-05E8E71DC432}"/>
          </ac:spMkLst>
        </pc:spChg>
        <pc:spChg chg="mod">
          <ac:chgData name="中本 琢也" userId="75817aae-d64e-40c0-8211-862d08fda554" providerId="ADAL" clId="{C7F091EC-50E8-434E-9668-DEF71C95D3EA}" dt="2021-10-13T01:59:56.307" v="399" actId="1036"/>
          <ac:spMkLst>
            <pc:docMk/>
            <pc:sldMk cId="1192734739" sldId="287"/>
            <ac:spMk id="77" creationId="{667C5EBB-19F1-44A6-99D1-BB8EC2B21DC9}"/>
          </ac:spMkLst>
        </pc:spChg>
        <pc:spChg chg="mod">
          <ac:chgData name="中本 琢也" userId="75817aae-d64e-40c0-8211-862d08fda554" providerId="ADAL" clId="{C7F091EC-50E8-434E-9668-DEF71C95D3EA}" dt="2021-10-13T02:13:05.116" v="1113" actId="1035"/>
          <ac:spMkLst>
            <pc:docMk/>
            <pc:sldMk cId="1192734739" sldId="287"/>
            <ac:spMk id="81" creationId="{A335BBCE-0A27-4B46-ABC4-8BEC238FEDB5}"/>
          </ac:spMkLst>
        </pc:spChg>
        <pc:grpChg chg="del ord">
          <ac:chgData name="中本 琢也" userId="75817aae-d64e-40c0-8211-862d08fda554" providerId="ADAL" clId="{C7F091EC-50E8-434E-9668-DEF71C95D3EA}" dt="2021-10-13T07:00:41.885" v="1134" actId="478"/>
          <ac:grpSpMkLst>
            <pc:docMk/>
            <pc:sldMk cId="1192734739" sldId="287"/>
            <ac:grpSpMk id="39" creationId="{1CA97785-63B7-4759-AB84-6FE86947A459}"/>
          </ac:grpSpMkLst>
        </pc:grpChg>
        <pc:grpChg chg="add del mod">
          <ac:chgData name="中本 琢也" userId="75817aae-d64e-40c0-8211-862d08fda554" providerId="ADAL" clId="{C7F091EC-50E8-434E-9668-DEF71C95D3EA}" dt="2021-10-13T07:00:21.656" v="1126"/>
          <ac:grpSpMkLst>
            <pc:docMk/>
            <pc:sldMk cId="1192734739" sldId="287"/>
            <ac:grpSpMk id="46" creationId="{50F89F42-0B24-4B1E-ADA3-5B1F95868BD4}"/>
          </ac:grpSpMkLst>
        </pc:grpChg>
        <pc:grpChg chg="mod">
          <ac:chgData name="中本 琢也" userId="75817aae-d64e-40c0-8211-862d08fda554" providerId="ADAL" clId="{C7F091EC-50E8-434E-9668-DEF71C95D3EA}" dt="2021-10-13T02:19:53.090" v="1119" actId="1076"/>
          <ac:grpSpMkLst>
            <pc:docMk/>
            <pc:sldMk cId="1192734739" sldId="287"/>
            <ac:grpSpMk id="72" creationId="{781CE72D-E419-4BF2-AF0C-EB488F912339}"/>
          </ac:grpSpMkLst>
        </pc:grpChg>
        <pc:grpChg chg="mod">
          <ac:chgData name="中本 琢也" userId="75817aae-d64e-40c0-8211-862d08fda554" providerId="ADAL" clId="{C7F091EC-50E8-434E-9668-DEF71C95D3EA}" dt="2021-10-13T01:59:56.307" v="399" actId="1036"/>
          <ac:grpSpMkLst>
            <pc:docMk/>
            <pc:sldMk cId="1192734739" sldId="287"/>
            <ac:grpSpMk id="73" creationId="{CEE15939-8476-44EE-894A-E4E5F733FA1A}"/>
          </ac:grpSpMkLst>
        </pc:grpChg>
        <pc:grpChg chg="mod">
          <ac:chgData name="中本 琢也" userId="75817aae-d64e-40c0-8211-862d08fda554" providerId="ADAL" clId="{C7F091EC-50E8-434E-9668-DEF71C95D3EA}" dt="2021-10-13T01:59:56.307" v="399" actId="1036"/>
          <ac:grpSpMkLst>
            <pc:docMk/>
            <pc:sldMk cId="1192734739" sldId="287"/>
            <ac:grpSpMk id="74" creationId="{0BCC12EE-7A17-4259-96F4-3E28AD95CBC7}"/>
          </ac:grpSpMkLst>
        </pc:grpChg>
        <pc:picChg chg="add mod ord">
          <ac:chgData name="中本 琢也" userId="75817aae-d64e-40c0-8211-862d08fda554" providerId="ADAL" clId="{C7F091EC-50E8-434E-9668-DEF71C95D3EA}" dt="2021-10-13T07:00:47.906" v="1137" actId="1076"/>
          <ac:picMkLst>
            <pc:docMk/>
            <pc:sldMk cId="1192734739" sldId="287"/>
            <ac:picMk id="3" creationId="{E8A5FC61-9F40-497A-814D-1E7811C9B9ED}"/>
          </ac:picMkLst>
        </pc:picChg>
        <pc:picChg chg="mod">
          <ac:chgData name="中本 琢也" userId="75817aae-d64e-40c0-8211-862d08fda554" providerId="ADAL" clId="{C7F091EC-50E8-434E-9668-DEF71C95D3EA}" dt="2021-10-13T01:59:56.307" v="399" actId="1036"/>
          <ac:picMkLst>
            <pc:docMk/>
            <pc:sldMk cId="1192734739" sldId="287"/>
            <ac:picMk id="10" creationId="{E0D6A162-6A4F-44DC-80BC-0F7D7895227B}"/>
          </ac:picMkLst>
        </pc:picChg>
        <pc:picChg chg="mod">
          <ac:chgData name="中本 琢也" userId="75817aae-d64e-40c0-8211-862d08fda554" providerId="ADAL" clId="{C7F091EC-50E8-434E-9668-DEF71C95D3EA}" dt="2021-10-13T01:50:16.988" v="313" actId="1036"/>
          <ac:picMkLst>
            <pc:docMk/>
            <pc:sldMk cId="1192734739" sldId="287"/>
            <ac:picMk id="31" creationId="{BACD699A-9133-4CB7-BDF5-0B664008129E}"/>
          </ac:picMkLst>
        </pc:picChg>
        <pc:picChg chg="mod">
          <ac:chgData name="中本 琢也" userId="75817aae-d64e-40c0-8211-862d08fda554" providerId="ADAL" clId="{C7F091EC-50E8-434E-9668-DEF71C95D3EA}" dt="2021-10-13T01:59:56.307" v="399" actId="1036"/>
          <ac:picMkLst>
            <pc:docMk/>
            <pc:sldMk cId="1192734739" sldId="287"/>
            <ac:picMk id="41" creationId="{F3B1212B-6743-4D72-805F-CB53B087F157}"/>
          </ac:picMkLst>
        </pc:picChg>
        <pc:picChg chg="mod">
          <ac:chgData name="中本 琢也" userId="75817aae-d64e-40c0-8211-862d08fda554" providerId="ADAL" clId="{C7F091EC-50E8-434E-9668-DEF71C95D3EA}" dt="2021-10-13T07:00:20.675" v="1125"/>
          <ac:picMkLst>
            <pc:docMk/>
            <pc:sldMk cId="1192734739" sldId="287"/>
            <ac:picMk id="47" creationId="{ABFF933D-5FC1-4AFC-96F3-1E4605A74FFE}"/>
          </ac:picMkLst>
        </pc:picChg>
        <pc:picChg chg="mod">
          <ac:chgData name="中本 琢也" userId="75817aae-d64e-40c0-8211-862d08fda554" providerId="ADAL" clId="{C7F091EC-50E8-434E-9668-DEF71C95D3EA}" dt="2021-10-13T07:00:20.675" v="1125"/>
          <ac:picMkLst>
            <pc:docMk/>
            <pc:sldMk cId="1192734739" sldId="287"/>
            <ac:picMk id="48" creationId="{A9BA73B3-88D9-441B-8F62-582053EFA46B}"/>
          </ac:picMkLst>
        </pc:picChg>
        <pc:picChg chg="mod">
          <ac:chgData name="中本 琢也" userId="75817aae-d64e-40c0-8211-862d08fda554" providerId="ADAL" clId="{C7F091EC-50E8-434E-9668-DEF71C95D3EA}" dt="2021-10-13T01:59:56.307" v="399" actId="1036"/>
          <ac:picMkLst>
            <pc:docMk/>
            <pc:sldMk cId="1192734739" sldId="287"/>
            <ac:picMk id="76" creationId="{3624D690-1679-4BC4-AED1-6DBD203B3783}"/>
          </ac:picMkLst>
        </pc:picChg>
        <pc:picChg chg="mod">
          <ac:chgData name="中本 琢也" userId="75817aae-d64e-40c0-8211-862d08fda554" providerId="ADAL" clId="{C7F091EC-50E8-434E-9668-DEF71C95D3EA}" dt="2021-10-13T01:59:56.307" v="399" actId="1036"/>
          <ac:picMkLst>
            <pc:docMk/>
            <pc:sldMk cId="1192734739" sldId="287"/>
            <ac:picMk id="78" creationId="{2D676580-3B9D-486B-9719-6913BFE54D7E}"/>
          </ac:picMkLst>
        </pc:picChg>
        <pc:picChg chg="mod">
          <ac:chgData name="中本 琢也" userId="75817aae-d64e-40c0-8211-862d08fda554" providerId="ADAL" clId="{C7F091EC-50E8-434E-9668-DEF71C95D3EA}" dt="2021-10-13T01:50:29.788" v="317" actId="1076"/>
          <ac:picMkLst>
            <pc:docMk/>
            <pc:sldMk cId="1192734739" sldId="287"/>
            <ac:picMk id="1026" creationId="{44D853E6-B83E-42D4-A3E4-D33DF4C3433B}"/>
          </ac:picMkLst>
        </pc:picChg>
        <pc:picChg chg="mod">
          <ac:chgData name="中本 琢也" userId="75817aae-d64e-40c0-8211-862d08fda554" providerId="ADAL" clId="{C7F091EC-50E8-434E-9668-DEF71C95D3EA}" dt="2021-10-13T01:49:04.075" v="231" actId="1038"/>
          <ac:picMkLst>
            <pc:docMk/>
            <pc:sldMk cId="1192734739" sldId="287"/>
            <ac:picMk id="1028" creationId="{8FB09408-A962-413B-8A7F-5EBC22661734}"/>
          </ac:picMkLst>
        </pc:picChg>
        <pc:picChg chg="mod">
          <ac:chgData name="中本 琢也" userId="75817aae-d64e-40c0-8211-862d08fda554" providerId="ADAL" clId="{C7F091EC-50E8-434E-9668-DEF71C95D3EA}" dt="2021-10-13T01:59:56.307" v="399" actId="1036"/>
          <ac:picMkLst>
            <pc:docMk/>
            <pc:sldMk cId="1192734739" sldId="287"/>
            <ac:picMk id="1030" creationId="{152DA36D-A8ED-42F0-88B5-C8F586D0A2D3}"/>
          </ac:picMkLst>
        </pc:picChg>
        <pc:picChg chg="mod">
          <ac:chgData name="中本 琢也" userId="75817aae-d64e-40c0-8211-862d08fda554" providerId="ADAL" clId="{C7F091EC-50E8-434E-9668-DEF71C95D3EA}" dt="2021-10-13T02:03:43.097" v="610" actId="1036"/>
          <ac:picMkLst>
            <pc:docMk/>
            <pc:sldMk cId="1192734739" sldId="287"/>
            <ac:picMk id="2060" creationId="{99FAD3A7-523B-46E3-8C79-C328204A2766}"/>
          </ac:picMkLst>
        </pc:picChg>
        <pc:picChg chg="mod">
          <ac:chgData name="中本 琢也" userId="75817aae-d64e-40c0-8211-862d08fda554" providerId="ADAL" clId="{C7F091EC-50E8-434E-9668-DEF71C95D3EA}" dt="2021-10-13T01:59:56.307" v="399" actId="1036"/>
          <ac:picMkLst>
            <pc:docMk/>
            <pc:sldMk cId="1192734739" sldId="287"/>
            <ac:picMk id="2062" creationId="{E4A30FC1-433C-45BC-8B2D-5788765C5035}"/>
          </ac:picMkLst>
        </pc:picChg>
      </pc:sldChg>
      <pc:sldChg chg="add">
        <pc:chgData name="中本 琢也" userId="75817aae-d64e-40c0-8211-862d08fda554" providerId="ADAL" clId="{C7F091EC-50E8-434E-9668-DEF71C95D3EA}" dt="2021-10-06T07:35:24.772" v="0"/>
        <pc:sldMkLst>
          <pc:docMk/>
          <pc:sldMk cId="2574923147" sldId="288"/>
        </pc:sldMkLst>
      </pc:sldChg>
      <pc:sldChg chg="delSp modSp add mod modClrScheme modShow chgLayout">
        <pc:chgData name="中本 琢也" userId="75817aae-d64e-40c0-8211-862d08fda554" providerId="ADAL" clId="{C7F091EC-50E8-434E-9668-DEF71C95D3EA}" dt="2021-10-13T01:23:40.965" v="184" actId="729"/>
        <pc:sldMkLst>
          <pc:docMk/>
          <pc:sldMk cId="1825129346" sldId="289"/>
        </pc:sldMkLst>
        <pc:spChg chg="mod">
          <ac:chgData name="中本 琢也" userId="75817aae-d64e-40c0-8211-862d08fda554" providerId="ADAL" clId="{C7F091EC-50E8-434E-9668-DEF71C95D3EA}" dt="2021-10-06T07:47:14.655" v="182" actId="207"/>
          <ac:spMkLst>
            <pc:docMk/>
            <pc:sldMk cId="1825129346" sldId="289"/>
            <ac:spMk id="2" creationId="{EBD35885-4464-4362-BE26-1A140F1E4C7C}"/>
          </ac:spMkLst>
        </pc:spChg>
        <pc:spChg chg="del">
          <ac:chgData name="中本 琢也" userId="75817aae-d64e-40c0-8211-862d08fda554" providerId="ADAL" clId="{C7F091EC-50E8-434E-9668-DEF71C95D3EA}" dt="2021-10-06T07:36:02.457" v="72" actId="478"/>
          <ac:spMkLst>
            <pc:docMk/>
            <pc:sldMk cId="1825129346" sldId="289"/>
            <ac:spMk id="22" creationId="{59346FEB-2409-462C-99F2-DD947A4608B0}"/>
          </ac:spMkLst>
        </pc:spChg>
        <pc:spChg chg="del">
          <ac:chgData name="中本 琢也" userId="75817aae-d64e-40c0-8211-862d08fda554" providerId="ADAL" clId="{C7F091EC-50E8-434E-9668-DEF71C95D3EA}" dt="2021-10-06T07:36:02.457" v="72" actId="478"/>
          <ac:spMkLst>
            <pc:docMk/>
            <pc:sldMk cId="1825129346" sldId="289"/>
            <ac:spMk id="33" creationId="{027F9426-26EF-4AB6-A5CC-C304D6601355}"/>
          </ac:spMkLst>
        </pc:spChg>
        <pc:spChg chg="del">
          <ac:chgData name="中本 琢也" userId="75817aae-d64e-40c0-8211-862d08fda554" providerId="ADAL" clId="{C7F091EC-50E8-434E-9668-DEF71C95D3EA}" dt="2021-10-06T07:36:02.457" v="72" actId="478"/>
          <ac:spMkLst>
            <pc:docMk/>
            <pc:sldMk cId="1825129346" sldId="289"/>
            <ac:spMk id="36" creationId="{39D37B8D-8CE0-47AE-9D20-CFCE3FE08E4B}"/>
          </ac:spMkLst>
        </pc:spChg>
        <pc:spChg chg="del">
          <ac:chgData name="中本 琢也" userId="75817aae-d64e-40c0-8211-862d08fda554" providerId="ADAL" clId="{C7F091EC-50E8-434E-9668-DEF71C95D3EA}" dt="2021-10-06T07:36:02.457" v="72" actId="478"/>
          <ac:spMkLst>
            <pc:docMk/>
            <pc:sldMk cId="1825129346" sldId="289"/>
            <ac:spMk id="37" creationId="{3AC20AAD-AC74-465B-8646-0AD84DF5BADD}"/>
          </ac:spMkLst>
        </pc:spChg>
        <pc:spChg chg="del">
          <ac:chgData name="中本 琢也" userId="75817aae-d64e-40c0-8211-862d08fda554" providerId="ADAL" clId="{C7F091EC-50E8-434E-9668-DEF71C95D3EA}" dt="2021-10-06T07:36:02.457" v="72" actId="478"/>
          <ac:spMkLst>
            <pc:docMk/>
            <pc:sldMk cId="1825129346" sldId="289"/>
            <ac:spMk id="38" creationId="{5C623D24-51FE-4BC3-8389-D25430A5C493}"/>
          </ac:spMkLst>
        </pc:spChg>
        <pc:spChg chg="del">
          <ac:chgData name="中本 琢也" userId="75817aae-d64e-40c0-8211-862d08fda554" providerId="ADAL" clId="{C7F091EC-50E8-434E-9668-DEF71C95D3EA}" dt="2021-10-06T07:36:02.457" v="72" actId="478"/>
          <ac:spMkLst>
            <pc:docMk/>
            <pc:sldMk cId="1825129346" sldId="289"/>
            <ac:spMk id="44" creationId="{27860069-AA5A-4CEC-9D42-D040393FDDAE}"/>
          </ac:spMkLst>
        </pc:spChg>
        <pc:spChg chg="del">
          <ac:chgData name="中本 琢也" userId="75817aae-d64e-40c0-8211-862d08fda554" providerId="ADAL" clId="{C7F091EC-50E8-434E-9668-DEF71C95D3EA}" dt="2021-10-06T07:36:02.457" v="72" actId="478"/>
          <ac:spMkLst>
            <pc:docMk/>
            <pc:sldMk cId="1825129346" sldId="289"/>
            <ac:spMk id="45" creationId="{2DC1A1BB-7985-4F70-9900-9546383A039F}"/>
          </ac:spMkLst>
        </pc:spChg>
        <pc:spChg chg="del">
          <ac:chgData name="中本 琢也" userId="75817aae-d64e-40c0-8211-862d08fda554" providerId="ADAL" clId="{C7F091EC-50E8-434E-9668-DEF71C95D3EA}" dt="2021-10-06T07:36:02.457" v="72" actId="478"/>
          <ac:spMkLst>
            <pc:docMk/>
            <pc:sldMk cId="1825129346" sldId="289"/>
            <ac:spMk id="49" creationId="{0203A4E9-65AE-4E1F-A9A1-7B0E027A1280}"/>
          </ac:spMkLst>
        </pc:spChg>
        <pc:spChg chg="del">
          <ac:chgData name="中本 琢也" userId="75817aae-d64e-40c0-8211-862d08fda554" providerId="ADAL" clId="{C7F091EC-50E8-434E-9668-DEF71C95D3EA}" dt="2021-10-06T07:36:02.457" v="72" actId="478"/>
          <ac:spMkLst>
            <pc:docMk/>
            <pc:sldMk cId="1825129346" sldId="289"/>
            <ac:spMk id="54" creationId="{4D192EF8-0A37-4B95-9E4D-71FE30B5640A}"/>
          </ac:spMkLst>
        </pc:spChg>
        <pc:spChg chg="del">
          <ac:chgData name="中本 琢也" userId="75817aae-d64e-40c0-8211-862d08fda554" providerId="ADAL" clId="{C7F091EC-50E8-434E-9668-DEF71C95D3EA}" dt="2021-10-06T07:36:02.457" v="72" actId="478"/>
          <ac:spMkLst>
            <pc:docMk/>
            <pc:sldMk cId="1825129346" sldId="289"/>
            <ac:spMk id="57" creationId="{D857903D-A191-4B22-B903-C16D39BCEF6D}"/>
          </ac:spMkLst>
        </pc:spChg>
        <pc:spChg chg="del">
          <ac:chgData name="中本 琢也" userId="75817aae-d64e-40c0-8211-862d08fda554" providerId="ADAL" clId="{C7F091EC-50E8-434E-9668-DEF71C95D3EA}" dt="2021-10-06T07:36:02.457" v="72" actId="478"/>
          <ac:spMkLst>
            <pc:docMk/>
            <pc:sldMk cId="1825129346" sldId="289"/>
            <ac:spMk id="58" creationId="{BEB74FDC-DF42-43AF-94B3-EF48E0B4DEE5}"/>
          </ac:spMkLst>
        </pc:spChg>
        <pc:spChg chg="del">
          <ac:chgData name="中本 琢也" userId="75817aae-d64e-40c0-8211-862d08fda554" providerId="ADAL" clId="{C7F091EC-50E8-434E-9668-DEF71C95D3EA}" dt="2021-10-06T07:36:02.457" v="72" actId="478"/>
          <ac:spMkLst>
            <pc:docMk/>
            <pc:sldMk cId="1825129346" sldId="289"/>
            <ac:spMk id="60" creationId="{1F993056-D5CC-43DE-8181-39A9C46B3E91}"/>
          </ac:spMkLst>
        </pc:spChg>
        <pc:spChg chg="del">
          <ac:chgData name="中本 琢也" userId="75817aae-d64e-40c0-8211-862d08fda554" providerId="ADAL" clId="{C7F091EC-50E8-434E-9668-DEF71C95D3EA}" dt="2021-10-06T07:36:02.457" v="72" actId="478"/>
          <ac:spMkLst>
            <pc:docMk/>
            <pc:sldMk cId="1825129346" sldId="289"/>
            <ac:spMk id="63" creationId="{DDB4D04E-2F27-41DF-8095-F546D58F3B35}"/>
          </ac:spMkLst>
        </pc:spChg>
        <pc:spChg chg="del">
          <ac:chgData name="中本 琢也" userId="75817aae-d64e-40c0-8211-862d08fda554" providerId="ADAL" clId="{C7F091EC-50E8-434E-9668-DEF71C95D3EA}" dt="2021-10-06T07:36:02.457" v="72" actId="478"/>
          <ac:spMkLst>
            <pc:docMk/>
            <pc:sldMk cId="1825129346" sldId="289"/>
            <ac:spMk id="70" creationId="{3D5AF332-9E77-4B16-BF50-0EDB01EF2747}"/>
          </ac:spMkLst>
        </pc:spChg>
        <pc:spChg chg="del">
          <ac:chgData name="中本 琢也" userId="75817aae-d64e-40c0-8211-862d08fda554" providerId="ADAL" clId="{C7F091EC-50E8-434E-9668-DEF71C95D3EA}" dt="2021-10-06T07:36:02.457" v="72" actId="478"/>
          <ac:spMkLst>
            <pc:docMk/>
            <pc:sldMk cId="1825129346" sldId="289"/>
            <ac:spMk id="71" creationId="{70016600-C6DA-446F-9F25-778DDD20F0EF}"/>
          </ac:spMkLst>
        </pc:spChg>
        <pc:spChg chg="del">
          <ac:chgData name="中本 琢也" userId="75817aae-d64e-40c0-8211-862d08fda554" providerId="ADAL" clId="{C7F091EC-50E8-434E-9668-DEF71C95D3EA}" dt="2021-10-06T07:36:02.457" v="72" actId="478"/>
          <ac:spMkLst>
            <pc:docMk/>
            <pc:sldMk cId="1825129346" sldId="289"/>
            <ac:spMk id="81" creationId="{A335BBCE-0A27-4B46-ABC4-8BEC238FEDB5}"/>
          </ac:spMkLst>
        </pc:spChg>
        <pc:grpChg chg="del">
          <ac:chgData name="中本 琢也" userId="75817aae-d64e-40c0-8211-862d08fda554" providerId="ADAL" clId="{C7F091EC-50E8-434E-9668-DEF71C95D3EA}" dt="2021-10-06T07:36:02.457" v="72" actId="478"/>
          <ac:grpSpMkLst>
            <pc:docMk/>
            <pc:sldMk cId="1825129346" sldId="289"/>
            <ac:grpSpMk id="72" creationId="{781CE72D-E419-4BF2-AF0C-EB488F912339}"/>
          </ac:grpSpMkLst>
        </pc:grpChg>
        <pc:picChg chg="del">
          <ac:chgData name="中本 琢也" userId="75817aae-d64e-40c0-8211-862d08fda554" providerId="ADAL" clId="{C7F091EC-50E8-434E-9668-DEF71C95D3EA}" dt="2021-10-06T07:36:02.457" v="72" actId="478"/>
          <ac:picMkLst>
            <pc:docMk/>
            <pc:sldMk cId="1825129346" sldId="289"/>
            <ac:picMk id="10" creationId="{E0D6A162-6A4F-44DC-80BC-0F7D7895227B}"/>
          </ac:picMkLst>
        </pc:picChg>
        <pc:picChg chg="del">
          <ac:chgData name="中本 琢也" userId="75817aae-d64e-40c0-8211-862d08fda554" providerId="ADAL" clId="{C7F091EC-50E8-434E-9668-DEF71C95D3EA}" dt="2021-10-06T07:36:02.457" v="72" actId="478"/>
          <ac:picMkLst>
            <pc:docMk/>
            <pc:sldMk cId="1825129346" sldId="289"/>
            <ac:picMk id="31" creationId="{BACD699A-9133-4CB7-BDF5-0B664008129E}"/>
          </ac:picMkLst>
        </pc:picChg>
        <pc:picChg chg="del">
          <ac:chgData name="中本 琢也" userId="75817aae-d64e-40c0-8211-862d08fda554" providerId="ADAL" clId="{C7F091EC-50E8-434E-9668-DEF71C95D3EA}" dt="2021-10-06T07:36:02.457" v="72" actId="478"/>
          <ac:picMkLst>
            <pc:docMk/>
            <pc:sldMk cId="1825129346" sldId="289"/>
            <ac:picMk id="41" creationId="{F3B1212B-6743-4D72-805F-CB53B087F157}"/>
          </ac:picMkLst>
        </pc:picChg>
        <pc:picChg chg="del">
          <ac:chgData name="中本 琢也" userId="75817aae-d64e-40c0-8211-862d08fda554" providerId="ADAL" clId="{C7F091EC-50E8-434E-9668-DEF71C95D3EA}" dt="2021-10-06T07:36:02.457" v="72" actId="478"/>
          <ac:picMkLst>
            <pc:docMk/>
            <pc:sldMk cId="1825129346" sldId="289"/>
            <ac:picMk id="1026" creationId="{44D853E6-B83E-42D4-A3E4-D33DF4C3433B}"/>
          </ac:picMkLst>
        </pc:picChg>
        <pc:picChg chg="del">
          <ac:chgData name="中本 琢也" userId="75817aae-d64e-40c0-8211-862d08fda554" providerId="ADAL" clId="{C7F091EC-50E8-434E-9668-DEF71C95D3EA}" dt="2021-10-06T07:36:02.457" v="72" actId="478"/>
          <ac:picMkLst>
            <pc:docMk/>
            <pc:sldMk cId="1825129346" sldId="289"/>
            <ac:picMk id="1028" creationId="{8FB09408-A962-413B-8A7F-5EBC22661734}"/>
          </ac:picMkLst>
        </pc:picChg>
        <pc:picChg chg="del">
          <ac:chgData name="中本 琢也" userId="75817aae-d64e-40c0-8211-862d08fda554" providerId="ADAL" clId="{C7F091EC-50E8-434E-9668-DEF71C95D3EA}" dt="2021-10-06T07:36:02.457" v="72" actId="478"/>
          <ac:picMkLst>
            <pc:docMk/>
            <pc:sldMk cId="1825129346" sldId="289"/>
            <ac:picMk id="1030" creationId="{152DA36D-A8ED-42F0-88B5-C8F586D0A2D3}"/>
          </ac:picMkLst>
        </pc:picChg>
        <pc:picChg chg="del">
          <ac:chgData name="中本 琢也" userId="75817aae-d64e-40c0-8211-862d08fda554" providerId="ADAL" clId="{C7F091EC-50E8-434E-9668-DEF71C95D3EA}" dt="2021-10-06T07:36:02.457" v="72" actId="478"/>
          <ac:picMkLst>
            <pc:docMk/>
            <pc:sldMk cId="1825129346" sldId="289"/>
            <ac:picMk id="2060" creationId="{99FAD3A7-523B-46E3-8C79-C328204A2766}"/>
          </ac:picMkLst>
        </pc:picChg>
        <pc:picChg chg="del">
          <ac:chgData name="中本 琢也" userId="75817aae-d64e-40c0-8211-862d08fda554" providerId="ADAL" clId="{C7F091EC-50E8-434E-9668-DEF71C95D3EA}" dt="2021-10-06T07:36:02.457" v="72" actId="478"/>
          <ac:picMkLst>
            <pc:docMk/>
            <pc:sldMk cId="1825129346" sldId="289"/>
            <ac:picMk id="2062" creationId="{E4A30FC1-433C-45BC-8B2D-5788765C5035}"/>
          </ac:picMkLst>
        </pc:picChg>
      </pc:sldChg>
      <pc:sldChg chg="add">
        <pc:chgData name="中本 琢也" userId="75817aae-d64e-40c0-8211-862d08fda554" providerId="ADAL" clId="{C7F091EC-50E8-434E-9668-DEF71C95D3EA}" dt="2021-10-13T07:00:08.764" v="1124"/>
        <pc:sldMkLst>
          <pc:docMk/>
          <pc:sldMk cId="577834992" sldId="290"/>
        </pc:sldMkLst>
      </pc:sldChg>
      <pc:sldChg chg="add del">
        <pc:chgData name="中本 琢也" userId="75817aae-d64e-40c0-8211-862d08fda554" providerId="ADAL" clId="{C7F091EC-50E8-434E-9668-DEF71C95D3EA}" dt="2021-10-13T07:00:06.616" v="1123" actId="2696"/>
        <pc:sldMkLst>
          <pc:docMk/>
          <pc:sldMk cId="3716693446" sldId="290"/>
        </pc:sldMkLst>
      </pc:sldChg>
    </pc:docChg>
  </pc:docChgLst>
  <pc:docChgLst>
    <pc:chgData name="安浦岡 昌吾" userId="S::shogo.yasuuraoka@motex.co.jp::b08bfcb7-b870-4d56-a998-e58918f9e59e" providerId="AD" clId="Web-{7BC0D74C-5251-6380-AD06-77014833FEFC}"/>
    <pc:docChg chg="delSld">
      <pc:chgData name="安浦岡 昌吾" userId="S::shogo.yasuuraoka@motex.co.jp::b08bfcb7-b870-4d56-a998-e58918f9e59e" providerId="AD" clId="Web-{7BC0D74C-5251-6380-AD06-77014833FEFC}" dt="2021-11-16T11:40:19.841" v="1"/>
      <pc:docMkLst>
        <pc:docMk/>
      </pc:docMkLst>
      <pc:sldChg chg="del">
        <pc:chgData name="安浦岡 昌吾" userId="S::shogo.yasuuraoka@motex.co.jp::b08bfcb7-b870-4d56-a998-e58918f9e59e" providerId="AD" clId="Web-{7BC0D74C-5251-6380-AD06-77014833FEFC}" dt="2021-11-16T11:40:19.841" v="1"/>
        <pc:sldMkLst>
          <pc:docMk/>
          <pc:sldMk cId="1192734739" sldId="287"/>
        </pc:sldMkLst>
      </pc:sldChg>
      <pc:sldChg chg="del">
        <pc:chgData name="安浦岡 昌吾" userId="S::shogo.yasuuraoka@motex.co.jp::b08bfcb7-b870-4d56-a998-e58918f9e59e" providerId="AD" clId="Web-{7BC0D74C-5251-6380-AD06-77014833FEFC}" dt="2021-11-16T11:40:19.841" v="0"/>
        <pc:sldMkLst>
          <pc:docMk/>
          <pc:sldMk cId="1825129346" sldId="289"/>
        </pc:sldMkLst>
      </pc:sldChg>
    </pc:docChg>
  </pc:docChgLst>
  <pc:docChgLst>
    <pc:chgData name="安浦岡 昌吾" userId="b08bfcb7-b870-4d56-a998-e58918f9e59e" providerId="ADAL" clId="{85165BF9-0D99-40C8-ADF0-94B372A5A92B}"/>
    <pc:docChg chg="undo redo custSel addSld delSld modSld modNotesMaster modHandout">
      <pc:chgData name="安浦岡 昌吾" userId="b08bfcb7-b870-4d56-a998-e58918f9e59e" providerId="ADAL" clId="{85165BF9-0D99-40C8-ADF0-94B372A5A92B}" dt="2021-10-13T11:19:35.788" v="546"/>
      <pc:docMkLst>
        <pc:docMk/>
      </pc:docMkLst>
      <pc:sldChg chg="modSp mod">
        <pc:chgData name="安浦岡 昌吾" userId="b08bfcb7-b870-4d56-a998-e58918f9e59e" providerId="ADAL" clId="{85165BF9-0D99-40C8-ADF0-94B372A5A92B}" dt="2021-10-04T10:06:38.518" v="25" actId="20577"/>
        <pc:sldMkLst>
          <pc:docMk/>
          <pc:sldMk cId="108884283" sldId="281"/>
        </pc:sldMkLst>
        <pc:spChg chg="mod">
          <ac:chgData name="安浦岡 昌吾" userId="b08bfcb7-b870-4d56-a998-e58918f9e59e" providerId="ADAL" clId="{85165BF9-0D99-40C8-ADF0-94B372A5A92B}" dt="2021-10-04T10:06:38.518" v="25" actId="20577"/>
          <ac:spMkLst>
            <pc:docMk/>
            <pc:sldMk cId="108884283" sldId="281"/>
            <ac:spMk id="96" creationId="{04255833-2A4A-4EA5-B563-014C1236C918}"/>
          </ac:spMkLst>
        </pc:spChg>
      </pc:sldChg>
      <pc:sldChg chg="modSp mod">
        <pc:chgData name="安浦岡 昌吾" userId="b08bfcb7-b870-4d56-a998-e58918f9e59e" providerId="ADAL" clId="{85165BF9-0D99-40C8-ADF0-94B372A5A92B}" dt="2021-10-05T00:10:41.193" v="133" actId="1076"/>
        <pc:sldMkLst>
          <pc:docMk/>
          <pc:sldMk cId="1491594254" sldId="285"/>
        </pc:sldMkLst>
        <pc:spChg chg="mod">
          <ac:chgData name="安浦岡 昌吾" userId="b08bfcb7-b870-4d56-a998-e58918f9e59e" providerId="ADAL" clId="{85165BF9-0D99-40C8-ADF0-94B372A5A92B}" dt="2021-10-04T10:06:31.976" v="11" actId="20577"/>
          <ac:spMkLst>
            <pc:docMk/>
            <pc:sldMk cId="1491594254" sldId="285"/>
            <ac:spMk id="24" creationId="{CEDFA751-F735-4C8D-B50D-977B5DFCABAF}"/>
          </ac:spMkLst>
        </pc:spChg>
        <pc:spChg chg="mod">
          <ac:chgData name="安浦岡 昌吾" userId="b08bfcb7-b870-4d56-a998-e58918f9e59e" providerId="ADAL" clId="{85165BF9-0D99-40C8-ADF0-94B372A5A92B}" dt="2021-10-05T00:10:41.193" v="133" actId="1076"/>
          <ac:spMkLst>
            <pc:docMk/>
            <pc:sldMk cId="1491594254" sldId="285"/>
            <ac:spMk id="69" creationId="{53813519-9160-4B84-A064-18A60AF071CA}"/>
          </ac:spMkLst>
        </pc:spChg>
      </pc:sldChg>
      <pc:sldChg chg="modSp mod modShow">
        <pc:chgData name="安浦岡 昌吾" userId="b08bfcb7-b870-4d56-a998-e58918f9e59e" providerId="ADAL" clId="{85165BF9-0D99-40C8-ADF0-94B372A5A92B}" dt="2021-10-05T00:11:31.775" v="134" actId="729"/>
        <pc:sldMkLst>
          <pc:docMk/>
          <pc:sldMk cId="1136669199" sldId="286"/>
        </pc:sldMkLst>
        <pc:spChg chg="mod">
          <ac:chgData name="安浦岡 昌吾" userId="b08bfcb7-b870-4d56-a998-e58918f9e59e" providerId="ADAL" clId="{85165BF9-0D99-40C8-ADF0-94B372A5A92B}" dt="2021-10-05T00:07:32.027" v="43" actId="20577"/>
          <ac:spMkLst>
            <pc:docMk/>
            <pc:sldMk cId="1136669199" sldId="286"/>
            <ac:spMk id="28" creationId="{26AA48B7-F8E0-4A06-BA5B-75CD78A09460}"/>
          </ac:spMkLst>
        </pc:spChg>
      </pc:sldChg>
      <pc:sldChg chg="addSp delSp modSp mod">
        <pc:chgData name="安浦岡 昌吾" userId="b08bfcb7-b870-4d56-a998-e58918f9e59e" providerId="ADAL" clId="{85165BF9-0D99-40C8-ADF0-94B372A5A92B}" dt="2021-10-13T11:19:17.638" v="544" actId="1076"/>
        <pc:sldMkLst>
          <pc:docMk/>
          <pc:sldMk cId="1192734739" sldId="287"/>
        </pc:sldMkLst>
        <pc:spChg chg="add del mod">
          <ac:chgData name="安浦岡 昌吾" userId="b08bfcb7-b870-4d56-a998-e58918f9e59e" providerId="ADAL" clId="{85165BF9-0D99-40C8-ADF0-94B372A5A92B}" dt="2021-10-07T01:43:48.878" v="345" actId="207"/>
          <ac:spMkLst>
            <pc:docMk/>
            <pc:sldMk cId="1192734739" sldId="287"/>
            <ac:spMk id="2" creationId="{EBD35885-4464-4362-BE26-1A140F1E4C7C}"/>
          </ac:spMkLst>
        </pc:spChg>
        <pc:spChg chg="add del mod">
          <ac:chgData name="安浦岡 昌吾" userId="b08bfcb7-b870-4d56-a998-e58918f9e59e" providerId="ADAL" clId="{85165BF9-0D99-40C8-ADF0-94B372A5A92B}" dt="2021-10-13T04:12:20.895" v="398" actId="478"/>
          <ac:spMkLst>
            <pc:docMk/>
            <pc:sldMk cId="1192734739" sldId="287"/>
            <ac:spMk id="3" creationId="{9960F333-0FBA-43E3-9798-CBBBCE1A81F2}"/>
          </ac:spMkLst>
        </pc:spChg>
        <pc:spChg chg="add mod">
          <ac:chgData name="安浦岡 昌吾" userId="b08bfcb7-b870-4d56-a998-e58918f9e59e" providerId="ADAL" clId="{85165BF9-0D99-40C8-ADF0-94B372A5A92B}" dt="2021-10-13T04:18:51.281" v="447" actId="164"/>
          <ac:spMkLst>
            <pc:docMk/>
            <pc:sldMk cId="1192734739" sldId="287"/>
            <ac:spMk id="4" creationId="{437B4011-1616-4869-B200-D0725954543C}"/>
          </ac:spMkLst>
        </pc:spChg>
        <pc:spChg chg="add del">
          <ac:chgData name="安浦岡 昌吾" userId="b08bfcb7-b870-4d56-a998-e58918f9e59e" providerId="ADAL" clId="{85165BF9-0D99-40C8-ADF0-94B372A5A92B}" dt="2021-10-13T04:15:49.795" v="427" actId="478"/>
          <ac:spMkLst>
            <pc:docMk/>
            <pc:sldMk cId="1192734739" sldId="287"/>
            <ac:spMk id="5" creationId="{137CC31D-876D-4373-84F8-1691AD4708E6}"/>
          </ac:spMkLst>
        </pc:spChg>
        <pc:spChg chg="add mod ord topLvl">
          <ac:chgData name="安浦岡 昌吾" userId="b08bfcb7-b870-4d56-a998-e58918f9e59e" providerId="ADAL" clId="{85165BF9-0D99-40C8-ADF0-94B372A5A92B}" dt="2021-10-13T04:23:42.577" v="486" actId="164"/>
          <ac:spMkLst>
            <pc:docMk/>
            <pc:sldMk cId="1192734739" sldId="287"/>
            <ac:spMk id="9" creationId="{069A2BF9-B3B0-4B3B-97E9-D0C024EDFEBA}"/>
          </ac:spMkLst>
        </pc:spChg>
        <pc:spChg chg="del mod">
          <ac:chgData name="安浦岡 昌吾" userId="b08bfcb7-b870-4d56-a998-e58918f9e59e" providerId="ADAL" clId="{85165BF9-0D99-40C8-ADF0-94B372A5A92B}" dt="2021-10-07T01:29:29.539" v="229" actId="478"/>
          <ac:spMkLst>
            <pc:docMk/>
            <pc:sldMk cId="1192734739" sldId="287"/>
            <ac:spMk id="22" creationId="{59346FEB-2409-462C-99F2-DD947A4608B0}"/>
          </ac:spMkLst>
        </pc:spChg>
        <pc:spChg chg="add del mod">
          <ac:chgData name="安浦岡 昌吾" userId="b08bfcb7-b870-4d56-a998-e58918f9e59e" providerId="ADAL" clId="{85165BF9-0D99-40C8-ADF0-94B372A5A92B}" dt="2021-10-13T11:16:04.112" v="520" actId="478"/>
          <ac:spMkLst>
            <pc:docMk/>
            <pc:sldMk cId="1192734739" sldId="287"/>
            <ac:spMk id="32" creationId="{64E162E2-468F-4F14-B3C9-44913C4110F2}"/>
          </ac:spMkLst>
        </pc:spChg>
        <pc:spChg chg="mod">
          <ac:chgData name="安浦岡 昌吾" userId="b08bfcb7-b870-4d56-a998-e58918f9e59e" providerId="ADAL" clId="{85165BF9-0D99-40C8-ADF0-94B372A5A92B}" dt="2021-10-13T11:17:32.371" v="540" actId="1076"/>
          <ac:spMkLst>
            <pc:docMk/>
            <pc:sldMk cId="1192734739" sldId="287"/>
            <ac:spMk id="33" creationId="{027F9426-26EF-4AB6-A5CC-C304D6601355}"/>
          </ac:spMkLst>
        </pc:spChg>
        <pc:spChg chg="del">
          <ac:chgData name="安浦岡 昌吾" userId="b08bfcb7-b870-4d56-a998-e58918f9e59e" providerId="ADAL" clId="{85165BF9-0D99-40C8-ADF0-94B372A5A92B}" dt="2021-10-13T11:14:11.854" v="504" actId="478"/>
          <ac:spMkLst>
            <pc:docMk/>
            <pc:sldMk cId="1192734739" sldId="287"/>
            <ac:spMk id="34" creationId="{79411DB4-7B6F-4941-A242-3B60B0BDEBC7}"/>
          </ac:spMkLst>
        </pc:spChg>
        <pc:spChg chg="add del">
          <ac:chgData name="安浦岡 昌吾" userId="b08bfcb7-b870-4d56-a998-e58918f9e59e" providerId="ADAL" clId="{85165BF9-0D99-40C8-ADF0-94B372A5A92B}" dt="2021-10-07T01:46:15.837" v="347" actId="22"/>
          <ac:spMkLst>
            <pc:docMk/>
            <pc:sldMk cId="1192734739" sldId="287"/>
            <ac:spMk id="34" creationId="{EB139F8A-89E0-4B57-84BD-3FEB4B8657DB}"/>
          </ac:spMkLst>
        </pc:spChg>
        <pc:spChg chg="del">
          <ac:chgData name="安浦岡 昌吾" userId="b08bfcb7-b870-4d56-a998-e58918f9e59e" providerId="ADAL" clId="{85165BF9-0D99-40C8-ADF0-94B372A5A92B}" dt="2021-10-13T11:14:14.057" v="505" actId="478"/>
          <ac:spMkLst>
            <pc:docMk/>
            <pc:sldMk cId="1192734739" sldId="287"/>
            <ac:spMk id="35" creationId="{D2424F33-7084-41D9-B4D9-0631107F544F}"/>
          </ac:spMkLst>
        </pc:spChg>
        <pc:spChg chg="mod">
          <ac:chgData name="安浦岡 昌吾" userId="b08bfcb7-b870-4d56-a998-e58918f9e59e" providerId="ADAL" clId="{85165BF9-0D99-40C8-ADF0-94B372A5A92B}" dt="2021-10-13T11:19:17.638" v="544" actId="1076"/>
          <ac:spMkLst>
            <pc:docMk/>
            <pc:sldMk cId="1192734739" sldId="287"/>
            <ac:spMk id="36" creationId="{39D37B8D-8CE0-47AE-9D20-CFCE3FE08E4B}"/>
          </ac:spMkLst>
        </pc:spChg>
        <pc:spChg chg="del mod">
          <ac:chgData name="安浦岡 昌吾" userId="b08bfcb7-b870-4d56-a998-e58918f9e59e" providerId="ADAL" clId="{85165BF9-0D99-40C8-ADF0-94B372A5A92B}" dt="2021-10-13T11:14:36.716" v="511" actId="478"/>
          <ac:spMkLst>
            <pc:docMk/>
            <pc:sldMk cId="1192734739" sldId="287"/>
            <ac:spMk id="37" creationId="{3AC20AAD-AC74-465B-8646-0AD84DF5BADD}"/>
          </ac:spMkLst>
        </pc:spChg>
        <pc:spChg chg="del mod">
          <ac:chgData name="安浦岡 昌吾" userId="b08bfcb7-b870-4d56-a998-e58918f9e59e" providerId="ADAL" clId="{85165BF9-0D99-40C8-ADF0-94B372A5A92B}" dt="2021-10-13T11:16:10.492" v="523" actId="478"/>
          <ac:spMkLst>
            <pc:docMk/>
            <pc:sldMk cId="1192734739" sldId="287"/>
            <ac:spMk id="38" creationId="{5C623D24-51FE-4BC3-8389-D25430A5C493}"/>
          </ac:spMkLst>
        </pc:spChg>
        <pc:spChg chg="add del mod">
          <ac:chgData name="安浦岡 昌吾" userId="b08bfcb7-b870-4d56-a998-e58918f9e59e" providerId="ADAL" clId="{85165BF9-0D99-40C8-ADF0-94B372A5A92B}" dt="2021-10-13T11:16:39.887" v="530" actId="478"/>
          <ac:spMkLst>
            <pc:docMk/>
            <pc:sldMk cId="1192734739" sldId="287"/>
            <ac:spMk id="40" creationId="{58BC571F-122C-4620-AA7A-F919BA6F9BDC}"/>
          </ac:spMkLst>
        </pc:spChg>
        <pc:spChg chg="del mod">
          <ac:chgData name="安浦岡 昌吾" userId="b08bfcb7-b870-4d56-a998-e58918f9e59e" providerId="ADAL" clId="{85165BF9-0D99-40C8-ADF0-94B372A5A92B}" dt="2021-10-13T02:30:26.446" v="385" actId="478"/>
          <ac:spMkLst>
            <pc:docMk/>
            <pc:sldMk cId="1192734739" sldId="287"/>
            <ac:spMk id="43" creationId="{3D305E65-73A7-4C6F-BF35-A3D983F7192F}"/>
          </ac:spMkLst>
        </pc:spChg>
        <pc:spChg chg="mod">
          <ac:chgData name="安浦岡 昌吾" userId="b08bfcb7-b870-4d56-a998-e58918f9e59e" providerId="ADAL" clId="{85165BF9-0D99-40C8-ADF0-94B372A5A92B}" dt="2021-10-13T11:16:38.176" v="529"/>
          <ac:spMkLst>
            <pc:docMk/>
            <pc:sldMk cId="1192734739" sldId="287"/>
            <ac:spMk id="43" creationId="{86BAF242-A977-4CA9-854C-E5DDF1F59A49}"/>
          </ac:spMkLst>
        </pc:spChg>
        <pc:spChg chg="mod">
          <ac:chgData name="安浦岡 昌吾" userId="b08bfcb7-b870-4d56-a998-e58918f9e59e" providerId="ADAL" clId="{85165BF9-0D99-40C8-ADF0-94B372A5A92B}" dt="2021-10-07T02:40:33.882" v="360" actId="1036"/>
          <ac:spMkLst>
            <pc:docMk/>
            <pc:sldMk cId="1192734739" sldId="287"/>
            <ac:spMk id="44" creationId="{27860069-AA5A-4CEC-9D42-D040393FDDAE}"/>
          </ac:spMkLst>
        </pc:spChg>
        <pc:spChg chg="del mod ord">
          <ac:chgData name="安浦岡 昌吾" userId="b08bfcb7-b870-4d56-a998-e58918f9e59e" providerId="ADAL" clId="{85165BF9-0D99-40C8-ADF0-94B372A5A92B}" dt="2021-10-13T11:16:46.600" v="534" actId="478"/>
          <ac:spMkLst>
            <pc:docMk/>
            <pc:sldMk cId="1192734739" sldId="287"/>
            <ac:spMk id="45" creationId="{2DC1A1BB-7985-4F70-9900-9546383A039F}"/>
          </ac:spMkLst>
        </pc:spChg>
        <pc:spChg chg="del mod">
          <ac:chgData name="安浦岡 昌吾" userId="b08bfcb7-b870-4d56-a998-e58918f9e59e" providerId="ADAL" clId="{85165BF9-0D99-40C8-ADF0-94B372A5A92B}" dt="2021-10-13T02:30:18.069" v="383" actId="478"/>
          <ac:spMkLst>
            <pc:docMk/>
            <pc:sldMk cId="1192734739" sldId="287"/>
            <ac:spMk id="47" creationId="{ED346697-272A-4D10-8F6D-D329D81EBA94}"/>
          </ac:spMkLst>
        </pc:spChg>
        <pc:spChg chg="mod">
          <ac:chgData name="安浦岡 昌吾" userId="b08bfcb7-b870-4d56-a998-e58918f9e59e" providerId="ADAL" clId="{85165BF9-0D99-40C8-ADF0-94B372A5A92B}" dt="2021-10-07T02:41:12.863" v="368" actId="1076"/>
          <ac:spMkLst>
            <pc:docMk/>
            <pc:sldMk cId="1192734739" sldId="287"/>
            <ac:spMk id="49" creationId="{0203A4E9-65AE-4E1F-A9A1-7B0E027A1280}"/>
          </ac:spMkLst>
        </pc:spChg>
        <pc:spChg chg="mod">
          <ac:chgData name="安浦岡 昌吾" userId="b08bfcb7-b870-4d56-a998-e58918f9e59e" providerId="ADAL" clId="{85165BF9-0D99-40C8-ADF0-94B372A5A92B}" dt="2021-10-13T04:13:07.131" v="400"/>
          <ac:spMkLst>
            <pc:docMk/>
            <pc:sldMk cId="1192734739" sldId="287"/>
            <ac:spMk id="53" creationId="{453F3194-0F45-4D50-B9DB-8EAF35D1F76A}"/>
          </ac:spMkLst>
        </pc:spChg>
        <pc:spChg chg="mod">
          <ac:chgData name="安浦岡 昌吾" userId="b08bfcb7-b870-4d56-a998-e58918f9e59e" providerId="ADAL" clId="{85165BF9-0D99-40C8-ADF0-94B372A5A92B}" dt="2021-10-13T04:13:07.131" v="400"/>
          <ac:spMkLst>
            <pc:docMk/>
            <pc:sldMk cId="1192734739" sldId="287"/>
            <ac:spMk id="56" creationId="{8437E8A0-2C47-4B31-A165-D62BD0853439}"/>
          </ac:spMkLst>
        </pc:spChg>
        <pc:spChg chg="mod">
          <ac:chgData name="安浦岡 昌吾" userId="b08bfcb7-b870-4d56-a998-e58918f9e59e" providerId="ADAL" clId="{85165BF9-0D99-40C8-ADF0-94B372A5A92B}" dt="2021-10-13T11:18:51.651" v="541" actId="554"/>
          <ac:spMkLst>
            <pc:docMk/>
            <pc:sldMk cId="1192734739" sldId="287"/>
            <ac:spMk id="57" creationId="{D857903D-A191-4B22-B903-C16D39BCEF6D}"/>
          </ac:spMkLst>
        </pc:spChg>
        <pc:spChg chg="mod">
          <ac:chgData name="安浦岡 昌吾" userId="b08bfcb7-b870-4d56-a998-e58918f9e59e" providerId="ADAL" clId="{85165BF9-0D99-40C8-ADF0-94B372A5A92B}" dt="2021-10-07T02:41:21.032" v="369" actId="1076"/>
          <ac:spMkLst>
            <pc:docMk/>
            <pc:sldMk cId="1192734739" sldId="287"/>
            <ac:spMk id="60" creationId="{1F993056-D5CC-43DE-8181-39A9C46B3E91}"/>
          </ac:spMkLst>
        </pc:spChg>
        <pc:spChg chg="mod">
          <ac:chgData name="安浦岡 昌吾" userId="b08bfcb7-b870-4d56-a998-e58918f9e59e" providerId="ADAL" clId="{85165BF9-0D99-40C8-ADF0-94B372A5A92B}" dt="2021-10-13T11:19:06.485" v="543" actId="1076"/>
          <ac:spMkLst>
            <pc:docMk/>
            <pc:sldMk cId="1192734739" sldId="287"/>
            <ac:spMk id="63" creationId="{DDB4D04E-2F27-41DF-8095-F546D58F3B35}"/>
          </ac:spMkLst>
        </pc:spChg>
        <pc:spChg chg="mod">
          <ac:chgData name="安浦岡 昌吾" userId="b08bfcb7-b870-4d56-a998-e58918f9e59e" providerId="ADAL" clId="{85165BF9-0D99-40C8-ADF0-94B372A5A92B}" dt="2021-10-13T11:18:59.419" v="542" actId="554"/>
          <ac:spMkLst>
            <pc:docMk/>
            <pc:sldMk cId="1192734739" sldId="287"/>
            <ac:spMk id="70" creationId="{3D5AF332-9E77-4B16-BF50-0EDB01EF2747}"/>
          </ac:spMkLst>
        </pc:spChg>
        <pc:spChg chg="mod">
          <ac:chgData name="安浦岡 昌吾" userId="b08bfcb7-b870-4d56-a998-e58918f9e59e" providerId="ADAL" clId="{85165BF9-0D99-40C8-ADF0-94B372A5A92B}" dt="2021-10-07T02:40:59.477" v="366" actId="1076"/>
          <ac:spMkLst>
            <pc:docMk/>
            <pc:sldMk cId="1192734739" sldId="287"/>
            <ac:spMk id="71" creationId="{70016600-C6DA-446F-9F25-778DDD20F0EF}"/>
          </ac:spMkLst>
        </pc:spChg>
        <pc:spChg chg="mod">
          <ac:chgData name="安浦岡 昌吾" userId="b08bfcb7-b870-4d56-a998-e58918f9e59e" providerId="ADAL" clId="{85165BF9-0D99-40C8-ADF0-94B372A5A92B}" dt="2021-10-07T02:41:03.197" v="367" actId="1076"/>
          <ac:spMkLst>
            <pc:docMk/>
            <pc:sldMk cId="1192734739" sldId="287"/>
            <ac:spMk id="81" creationId="{A335BBCE-0A27-4B46-ABC4-8BEC238FEDB5}"/>
          </ac:spMkLst>
        </pc:spChg>
        <pc:grpChg chg="add del mod">
          <ac:chgData name="安浦岡 昌吾" userId="b08bfcb7-b870-4d56-a998-e58918f9e59e" providerId="ADAL" clId="{85165BF9-0D99-40C8-ADF0-94B372A5A92B}" dt="2021-10-13T04:30:28.886" v="501" actId="478"/>
          <ac:grpSpMkLst>
            <pc:docMk/>
            <pc:sldMk cId="1192734739" sldId="287"/>
            <ac:grpSpMk id="3" creationId="{0AAFD2BB-AAEA-4D53-AB87-B6A903D9CA3C}"/>
          </ac:grpSpMkLst>
        </pc:grpChg>
        <pc:grpChg chg="add del mod">
          <ac:chgData name="安浦岡 昌吾" userId="b08bfcb7-b870-4d56-a998-e58918f9e59e" providerId="ADAL" clId="{85165BF9-0D99-40C8-ADF0-94B372A5A92B}" dt="2021-10-13T04:20:25.178" v="464" actId="478"/>
          <ac:grpSpMkLst>
            <pc:docMk/>
            <pc:sldMk cId="1192734739" sldId="287"/>
            <ac:grpSpMk id="8" creationId="{1BA8B3BC-3450-4C38-872E-72AE38BF3602}"/>
          </ac:grpSpMkLst>
        </pc:grpChg>
        <pc:grpChg chg="add del mod">
          <ac:chgData name="安浦岡 昌吾" userId="b08bfcb7-b870-4d56-a998-e58918f9e59e" providerId="ADAL" clId="{85165BF9-0D99-40C8-ADF0-94B372A5A92B}" dt="2021-10-13T04:23:22.068" v="480" actId="165"/>
          <ac:grpSpMkLst>
            <pc:docMk/>
            <pc:sldMk cId="1192734739" sldId="287"/>
            <ac:grpSpMk id="11" creationId="{EC5522B0-8C8B-4FA0-95A2-3A6284788C08}"/>
          </ac:grpSpMkLst>
        </pc:grpChg>
        <pc:grpChg chg="add del mod">
          <ac:chgData name="安浦岡 昌吾" userId="b08bfcb7-b870-4d56-a998-e58918f9e59e" providerId="ADAL" clId="{85165BF9-0D99-40C8-ADF0-94B372A5A92B}" dt="2021-10-13T11:16:44.744" v="533" actId="478"/>
          <ac:grpSpMkLst>
            <pc:docMk/>
            <pc:sldMk cId="1192734739" sldId="287"/>
            <ac:grpSpMk id="12" creationId="{DFD0A2E2-E7D0-450F-B823-7BCD980AB346}"/>
          </ac:grpSpMkLst>
        </pc:grpChg>
        <pc:grpChg chg="add mod">
          <ac:chgData name="安浦岡 昌吾" userId="b08bfcb7-b870-4d56-a998-e58918f9e59e" providerId="ADAL" clId="{85165BF9-0D99-40C8-ADF0-94B372A5A92B}" dt="2021-10-13T04:30:26.836" v="500" actId="1076"/>
          <ac:grpSpMkLst>
            <pc:docMk/>
            <pc:sldMk cId="1192734739" sldId="287"/>
            <ac:grpSpMk id="39" creationId="{1CA97785-63B7-4759-AB84-6FE86947A459}"/>
          </ac:grpSpMkLst>
        </pc:grpChg>
        <pc:grpChg chg="add del mod ord">
          <ac:chgData name="安浦岡 昌吾" userId="b08bfcb7-b870-4d56-a998-e58918f9e59e" providerId="ADAL" clId="{85165BF9-0D99-40C8-ADF0-94B372A5A92B}" dt="2021-10-13T04:13:06.530" v="399" actId="478"/>
          <ac:grpSpMkLst>
            <pc:docMk/>
            <pc:sldMk cId="1192734739" sldId="287"/>
            <ac:grpSpMk id="39" creationId="{A4DDD13C-D679-475F-82DE-6AFDA1FB2E87}"/>
          </ac:grpSpMkLst>
        </pc:grpChg>
        <pc:grpChg chg="del mod">
          <ac:chgData name="安浦岡 昌吾" userId="b08bfcb7-b870-4d56-a998-e58918f9e59e" providerId="ADAL" clId="{85165BF9-0D99-40C8-ADF0-94B372A5A92B}" dt="2021-10-13T02:30:18.069" v="383" actId="478"/>
          <ac:grpSpMkLst>
            <pc:docMk/>
            <pc:sldMk cId="1192734739" sldId="287"/>
            <ac:grpSpMk id="40" creationId="{AD5DC105-507E-4BAD-B59F-3E1BE8394AF8}"/>
          </ac:grpSpMkLst>
        </pc:grpChg>
        <pc:grpChg chg="del mod">
          <ac:chgData name="安浦岡 昌吾" userId="b08bfcb7-b870-4d56-a998-e58918f9e59e" providerId="ADAL" clId="{85165BF9-0D99-40C8-ADF0-94B372A5A92B}" dt="2021-10-13T02:30:26.446" v="385" actId="478"/>
          <ac:grpSpMkLst>
            <pc:docMk/>
            <pc:sldMk cId="1192734739" sldId="287"/>
            <ac:grpSpMk id="42" creationId="{2DF09597-0B6D-4410-9555-1AC43192635F}"/>
          </ac:grpSpMkLst>
        </pc:grpChg>
        <pc:grpChg chg="add del mod">
          <ac:chgData name="安浦岡 昌吾" userId="b08bfcb7-b870-4d56-a998-e58918f9e59e" providerId="ADAL" clId="{85165BF9-0D99-40C8-ADF0-94B372A5A92B}" dt="2021-10-13T11:16:39.887" v="530" actId="478"/>
          <ac:grpSpMkLst>
            <pc:docMk/>
            <pc:sldMk cId="1192734739" sldId="287"/>
            <ac:grpSpMk id="42" creationId="{5EA694CD-FAAF-4EC2-8AFC-BBA1856FB5F4}"/>
          </ac:grpSpMkLst>
        </pc:grpChg>
        <pc:grpChg chg="add del mod">
          <ac:chgData name="安浦岡 昌吾" userId="b08bfcb7-b870-4d56-a998-e58918f9e59e" providerId="ADAL" clId="{85165BF9-0D99-40C8-ADF0-94B372A5A92B}" dt="2021-10-13T04:15:46.216" v="425" actId="478"/>
          <ac:grpSpMkLst>
            <pc:docMk/>
            <pc:sldMk cId="1192734739" sldId="287"/>
            <ac:grpSpMk id="50" creationId="{4B4CCC6D-C6CC-481E-8EDB-EA9D0964CDE9}"/>
          </ac:grpSpMkLst>
        </pc:grpChg>
        <pc:grpChg chg="mod">
          <ac:chgData name="安浦岡 昌吾" userId="b08bfcb7-b870-4d56-a998-e58918f9e59e" providerId="ADAL" clId="{85165BF9-0D99-40C8-ADF0-94B372A5A92B}" dt="2021-10-13T04:13:07.131" v="400"/>
          <ac:grpSpMkLst>
            <pc:docMk/>
            <pc:sldMk cId="1192734739" sldId="287"/>
            <ac:grpSpMk id="51" creationId="{1AABC31F-EC51-4BBD-8B5D-4B5CAF0798C2}"/>
          </ac:grpSpMkLst>
        </pc:grpChg>
        <pc:grpChg chg="mod">
          <ac:chgData name="安浦岡 昌吾" userId="b08bfcb7-b870-4d56-a998-e58918f9e59e" providerId="ADAL" clId="{85165BF9-0D99-40C8-ADF0-94B372A5A92B}" dt="2021-10-13T04:13:07.131" v="400"/>
          <ac:grpSpMkLst>
            <pc:docMk/>
            <pc:sldMk cId="1192734739" sldId="287"/>
            <ac:grpSpMk id="52" creationId="{23C118D4-5ABE-45F8-B59A-627C5DA5C557}"/>
          </ac:grpSpMkLst>
        </pc:grpChg>
        <pc:grpChg chg="del mod">
          <ac:chgData name="安浦岡 昌吾" userId="b08bfcb7-b870-4d56-a998-e58918f9e59e" providerId="ADAL" clId="{85165BF9-0D99-40C8-ADF0-94B372A5A92B}" dt="2021-10-13T02:30:34.214" v="386" actId="478"/>
          <ac:grpSpMkLst>
            <pc:docMk/>
            <pc:sldMk cId="1192734739" sldId="287"/>
            <ac:grpSpMk id="72" creationId="{781CE72D-E419-4BF2-AF0C-EB488F912339}"/>
          </ac:grpSpMkLst>
        </pc:grpChg>
        <pc:picChg chg="mod">
          <ac:chgData name="安浦岡 昌吾" userId="b08bfcb7-b870-4d56-a998-e58918f9e59e" providerId="ADAL" clId="{85165BF9-0D99-40C8-ADF0-94B372A5A92B}" dt="2021-10-13T11:18:59.419" v="542" actId="554"/>
          <ac:picMkLst>
            <pc:docMk/>
            <pc:sldMk cId="1192734739" sldId="287"/>
            <ac:picMk id="3" creationId="{E8A5FC61-9F40-497A-814D-1E7811C9B9ED}"/>
          </ac:picMkLst>
        </pc:picChg>
        <pc:picChg chg="add mod ord">
          <ac:chgData name="安浦岡 昌吾" userId="b08bfcb7-b870-4d56-a998-e58918f9e59e" providerId="ADAL" clId="{85165BF9-0D99-40C8-ADF0-94B372A5A92B}" dt="2021-10-13T11:18:51.651" v="541" actId="554"/>
          <ac:picMkLst>
            <pc:docMk/>
            <pc:sldMk cId="1192734739" sldId="287"/>
            <ac:picMk id="4" creationId="{8DB9B7FD-2991-496A-B429-CB60A48F0DE1}"/>
          </ac:picMkLst>
        </pc:picChg>
        <pc:picChg chg="add mod ord">
          <ac:chgData name="安浦岡 昌吾" userId="b08bfcb7-b870-4d56-a998-e58918f9e59e" providerId="ADAL" clId="{85165BF9-0D99-40C8-ADF0-94B372A5A92B}" dt="2021-10-13T11:18:51.651" v="541" actId="554"/>
          <ac:picMkLst>
            <pc:docMk/>
            <pc:sldMk cId="1192734739" sldId="287"/>
            <ac:picMk id="5" creationId="{3CA79031-5C4C-4CFB-B94C-E271363A8E39}"/>
          </ac:picMkLst>
        </pc:picChg>
        <pc:picChg chg="add mod ord">
          <ac:chgData name="安浦岡 昌吾" userId="b08bfcb7-b870-4d56-a998-e58918f9e59e" providerId="ADAL" clId="{85165BF9-0D99-40C8-ADF0-94B372A5A92B}" dt="2021-10-13T11:18:59.419" v="542" actId="554"/>
          <ac:picMkLst>
            <pc:docMk/>
            <pc:sldMk cId="1192734739" sldId="287"/>
            <ac:picMk id="6" creationId="{EA62CA19-A631-4AD4-BDF6-199FEBDBC5F5}"/>
          </ac:picMkLst>
        </pc:picChg>
        <pc:picChg chg="add mod">
          <ac:chgData name="安浦岡 昌吾" userId="b08bfcb7-b870-4d56-a998-e58918f9e59e" providerId="ADAL" clId="{85165BF9-0D99-40C8-ADF0-94B372A5A92B}" dt="2021-10-13T04:30:20.892" v="498" actId="164"/>
          <ac:picMkLst>
            <pc:docMk/>
            <pc:sldMk cId="1192734739" sldId="287"/>
            <ac:picMk id="7" creationId="{908C2B26-AB29-48AB-B077-BDB7E5EB0D00}"/>
          </ac:picMkLst>
        </pc:picChg>
        <pc:picChg chg="del mod">
          <ac:chgData name="安浦岡 昌吾" userId="b08bfcb7-b870-4d56-a998-e58918f9e59e" providerId="ADAL" clId="{85165BF9-0D99-40C8-ADF0-94B372A5A92B}" dt="2021-10-13T04:14:06.727" v="411" actId="478"/>
          <ac:picMkLst>
            <pc:docMk/>
            <pc:sldMk cId="1192734739" sldId="287"/>
            <ac:picMk id="10" creationId="{E0D6A162-6A4F-44DC-80BC-0F7D7895227B}"/>
          </ac:picMkLst>
        </pc:picChg>
        <pc:picChg chg="mod">
          <ac:chgData name="安浦岡 昌吾" userId="b08bfcb7-b870-4d56-a998-e58918f9e59e" providerId="ADAL" clId="{85165BF9-0D99-40C8-ADF0-94B372A5A92B}" dt="2021-10-07T01:29:32.334" v="241" actId="1035"/>
          <ac:picMkLst>
            <pc:docMk/>
            <pc:sldMk cId="1192734739" sldId="287"/>
            <ac:picMk id="31" creationId="{BACD699A-9133-4CB7-BDF5-0B664008129E}"/>
          </ac:picMkLst>
        </pc:picChg>
        <pc:picChg chg="add mod">
          <ac:chgData name="安浦岡 昌吾" userId="b08bfcb7-b870-4d56-a998-e58918f9e59e" providerId="ADAL" clId="{85165BF9-0D99-40C8-ADF0-94B372A5A92B}" dt="2021-10-13T04:30:20.892" v="498" actId="164"/>
          <ac:picMkLst>
            <pc:docMk/>
            <pc:sldMk cId="1192734739" sldId="287"/>
            <ac:picMk id="32" creationId="{E649D879-3E98-459D-B6CE-080B45569D39}"/>
          </ac:picMkLst>
        </pc:picChg>
        <pc:picChg chg="add del mod">
          <ac:chgData name="安浦岡 昌吾" userId="b08bfcb7-b870-4d56-a998-e58918f9e59e" providerId="ADAL" clId="{85165BF9-0D99-40C8-ADF0-94B372A5A92B}" dt="2021-10-13T11:16:04.112" v="520" actId="478"/>
          <ac:picMkLst>
            <pc:docMk/>
            <pc:sldMk cId="1192734739" sldId="287"/>
            <ac:picMk id="39" creationId="{1D26787E-12BD-4D1D-90A9-C5AFDCEB8D89}"/>
          </ac:picMkLst>
        </pc:picChg>
        <pc:picChg chg="mod">
          <ac:chgData name="安浦岡 昌吾" userId="b08bfcb7-b870-4d56-a998-e58918f9e59e" providerId="ADAL" clId="{85165BF9-0D99-40C8-ADF0-94B372A5A92B}" dt="2021-10-13T04:30:22.763" v="499"/>
          <ac:picMkLst>
            <pc:docMk/>
            <pc:sldMk cId="1192734739" sldId="287"/>
            <ac:picMk id="40" creationId="{868EF611-2766-4A83-A696-27B1247E8ACB}"/>
          </ac:picMkLst>
        </pc:picChg>
        <pc:picChg chg="del">
          <ac:chgData name="安浦岡 昌吾" userId="b08bfcb7-b870-4d56-a998-e58918f9e59e" providerId="ADAL" clId="{85165BF9-0D99-40C8-ADF0-94B372A5A92B}" dt="2021-10-13T11:14:36.716" v="511" actId="478"/>
          <ac:picMkLst>
            <pc:docMk/>
            <pc:sldMk cId="1192734739" sldId="287"/>
            <ac:picMk id="41" creationId="{F3B1212B-6743-4D72-805F-CB53B087F157}"/>
          </ac:picMkLst>
        </pc:picChg>
        <pc:picChg chg="mod">
          <ac:chgData name="安浦岡 昌吾" userId="b08bfcb7-b870-4d56-a998-e58918f9e59e" providerId="ADAL" clId="{85165BF9-0D99-40C8-ADF0-94B372A5A92B}" dt="2021-10-13T04:30:22.763" v="499"/>
          <ac:picMkLst>
            <pc:docMk/>
            <pc:sldMk cId="1192734739" sldId="287"/>
            <ac:picMk id="42" creationId="{791C4357-3C64-413B-A376-ACE45EC0607C}"/>
          </ac:picMkLst>
        </pc:picChg>
        <pc:picChg chg="mod">
          <ac:chgData name="安浦岡 昌吾" userId="b08bfcb7-b870-4d56-a998-e58918f9e59e" providerId="ADAL" clId="{85165BF9-0D99-40C8-ADF0-94B372A5A92B}" dt="2021-10-13T11:16:38.176" v="529"/>
          <ac:picMkLst>
            <pc:docMk/>
            <pc:sldMk cId="1192734739" sldId="287"/>
            <ac:picMk id="44" creationId="{BC6F0DD3-F228-4684-A5C5-1C55B3C06856}"/>
          </ac:picMkLst>
        </pc:picChg>
        <pc:picChg chg="mod">
          <ac:chgData name="安浦岡 昌吾" userId="b08bfcb7-b870-4d56-a998-e58918f9e59e" providerId="ADAL" clId="{85165BF9-0D99-40C8-ADF0-94B372A5A92B}" dt="2021-10-13T04:10:11.422" v="394" actId="2085"/>
          <ac:picMkLst>
            <pc:docMk/>
            <pc:sldMk cId="1192734739" sldId="287"/>
            <ac:picMk id="46" creationId="{DC2A0F36-27DA-4B2B-857A-D5FBA19B4AF7}"/>
          </ac:picMkLst>
        </pc:picChg>
        <pc:picChg chg="mod">
          <ac:chgData name="安浦岡 昌吾" userId="b08bfcb7-b870-4d56-a998-e58918f9e59e" providerId="ADAL" clId="{85165BF9-0D99-40C8-ADF0-94B372A5A92B}" dt="2021-10-13T04:10:11.422" v="394" actId="2085"/>
          <ac:picMkLst>
            <pc:docMk/>
            <pc:sldMk cId="1192734739" sldId="287"/>
            <ac:picMk id="48" creationId="{D8E23792-0957-4F42-89D2-810BADCCC4AC}"/>
          </ac:picMkLst>
        </pc:picChg>
        <pc:picChg chg="mod">
          <ac:chgData name="安浦岡 昌吾" userId="b08bfcb7-b870-4d56-a998-e58918f9e59e" providerId="ADAL" clId="{85165BF9-0D99-40C8-ADF0-94B372A5A92B}" dt="2021-10-13T04:13:07.131" v="400"/>
          <ac:picMkLst>
            <pc:docMk/>
            <pc:sldMk cId="1192734739" sldId="287"/>
            <ac:picMk id="55" creationId="{10E5CC06-1050-49A2-B183-EAB6182ACFFF}"/>
          </ac:picMkLst>
        </pc:picChg>
        <pc:picChg chg="mod">
          <ac:chgData name="安浦岡 昌吾" userId="b08bfcb7-b870-4d56-a998-e58918f9e59e" providerId="ADAL" clId="{85165BF9-0D99-40C8-ADF0-94B372A5A92B}" dt="2021-10-13T04:13:07.131" v="400"/>
          <ac:picMkLst>
            <pc:docMk/>
            <pc:sldMk cId="1192734739" sldId="287"/>
            <ac:picMk id="59" creationId="{151104A8-09F5-4E67-9D37-0954E3AA1C8C}"/>
          </ac:picMkLst>
        </pc:picChg>
        <pc:picChg chg="add mod">
          <ac:chgData name="安浦岡 昌吾" userId="b08bfcb7-b870-4d56-a998-e58918f9e59e" providerId="ADAL" clId="{85165BF9-0D99-40C8-ADF0-94B372A5A92B}" dt="2021-10-13T04:19:46.920" v="453" actId="1367"/>
          <ac:picMkLst>
            <pc:docMk/>
            <pc:sldMk cId="1192734739" sldId="287"/>
            <ac:picMk id="61" creationId="{92F8DC20-B59A-458A-9294-F981BC4EEFC4}"/>
          </ac:picMkLst>
        </pc:picChg>
        <pc:picChg chg="add mod topLvl">
          <ac:chgData name="安浦岡 昌吾" userId="b08bfcb7-b870-4d56-a998-e58918f9e59e" providerId="ADAL" clId="{85165BF9-0D99-40C8-ADF0-94B372A5A92B}" dt="2021-10-13T04:23:42.577" v="486" actId="164"/>
          <ac:picMkLst>
            <pc:docMk/>
            <pc:sldMk cId="1192734739" sldId="287"/>
            <ac:picMk id="62" creationId="{311C65C0-8E09-4FC6-A81B-C08C7AA930BC}"/>
          </ac:picMkLst>
        </pc:picChg>
        <pc:picChg chg="mod">
          <ac:chgData name="安浦岡 昌吾" userId="b08bfcb7-b870-4d56-a998-e58918f9e59e" providerId="ADAL" clId="{85165BF9-0D99-40C8-ADF0-94B372A5A92B}" dt="2021-10-07T01:29:37.161" v="253" actId="1035"/>
          <ac:picMkLst>
            <pc:docMk/>
            <pc:sldMk cId="1192734739" sldId="287"/>
            <ac:picMk id="1028" creationId="{8FB09408-A962-413B-8A7F-5EBC22661734}"/>
          </ac:picMkLst>
        </pc:picChg>
        <pc:picChg chg="del">
          <ac:chgData name="安浦岡 昌吾" userId="b08bfcb7-b870-4d56-a998-e58918f9e59e" providerId="ADAL" clId="{85165BF9-0D99-40C8-ADF0-94B372A5A92B}" dt="2021-10-13T11:14:36.716" v="511" actId="478"/>
          <ac:picMkLst>
            <pc:docMk/>
            <pc:sldMk cId="1192734739" sldId="287"/>
            <ac:picMk id="1030" creationId="{152DA36D-A8ED-42F0-88B5-C8F586D0A2D3}"/>
          </ac:picMkLst>
        </pc:picChg>
        <pc:picChg chg="del">
          <ac:chgData name="安浦岡 昌吾" userId="b08bfcb7-b870-4d56-a998-e58918f9e59e" providerId="ADAL" clId="{85165BF9-0D99-40C8-ADF0-94B372A5A92B}" dt="2021-10-13T11:16:10.492" v="523" actId="478"/>
          <ac:picMkLst>
            <pc:docMk/>
            <pc:sldMk cId="1192734739" sldId="287"/>
            <ac:picMk id="2062" creationId="{E4A30FC1-433C-45BC-8B2D-5788765C5035}"/>
          </ac:picMkLst>
        </pc:picChg>
      </pc:sldChg>
      <pc:sldChg chg="addSp delSp modSp mod">
        <pc:chgData name="安浦岡 昌吾" userId="b08bfcb7-b870-4d56-a998-e58918f9e59e" providerId="ADAL" clId="{85165BF9-0D99-40C8-ADF0-94B372A5A92B}" dt="2021-10-13T11:19:35.788" v="546"/>
        <pc:sldMkLst>
          <pc:docMk/>
          <pc:sldMk cId="2574923147" sldId="288"/>
        </pc:sldMkLst>
        <pc:spChg chg="del">
          <ac:chgData name="安浦岡 昌吾" userId="b08bfcb7-b870-4d56-a998-e58918f9e59e" providerId="ADAL" clId="{85165BF9-0D99-40C8-ADF0-94B372A5A92B}" dt="2021-10-07T02:42:49.046" v="370" actId="478"/>
          <ac:spMkLst>
            <pc:docMk/>
            <pc:sldMk cId="2574923147" sldId="288"/>
            <ac:spMk id="33" creationId="{027F9426-26EF-4AB6-A5CC-C304D6601355}"/>
          </ac:spMkLst>
        </pc:spChg>
        <pc:spChg chg="add del mod">
          <ac:chgData name="安浦岡 昌吾" userId="b08bfcb7-b870-4d56-a998-e58918f9e59e" providerId="ADAL" clId="{85165BF9-0D99-40C8-ADF0-94B372A5A92B}" dt="2021-10-13T11:19:35.400" v="545" actId="478"/>
          <ac:spMkLst>
            <pc:docMk/>
            <pc:sldMk cId="2574923147" sldId="288"/>
            <ac:spMk id="33" creationId="{3379C7C3-4100-4139-A2A7-A70F67062447}"/>
          </ac:spMkLst>
        </pc:spChg>
        <pc:spChg chg="add del mod">
          <ac:chgData name="安浦岡 昌吾" userId="b08bfcb7-b870-4d56-a998-e58918f9e59e" providerId="ADAL" clId="{85165BF9-0D99-40C8-ADF0-94B372A5A92B}" dt="2021-10-13T04:32:37.967" v="502" actId="478"/>
          <ac:spMkLst>
            <pc:docMk/>
            <pc:sldMk cId="2574923147" sldId="288"/>
            <ac:spMk id="35" creationId="{6EE3FF15-A4F8-4892-87E4-4968C7DF59B7}"/>
          </ac:spMkLst>
        </pc:spChg>
        <pc:spChg chg="del">
          <ac:chgData name="安浦岡 昌吾" userId="b08bfcb7-b870-4d56-a998-e58918f9e59e" providerId="ADAL" clId="{85165BF9-0D99-40C8-ADF0-94B372A5A92B}" dt="2021-10-07T02:42:49.046" v="370" actId="478"/>
          <ac:spMkLst>
            <pc:docMk/>
            <pc:sldMk cId="2574923147" sldId="288"/>
            <ac:spMk id="36" creationId="{39D37B8D-8CE0-47AE-9D20-CFCE3FE08E4B}"/>
          </ac:spMkLst>
        </pc:spChg>
        <pc:spChg chg="del">
          <ac:chgData name="安浦岡 昌吾" userId="b08bfcb7-b870-4d56-a998-e58918f9e59e" providerId="ADAL" clId="{85165BF9-0D99-40C8-ADF0-94B372A5A92B}" dt="2021-10-07T02:42:49.046" v="370" actId="478"/>
          <ac:spMkLst>
            <pc:docMk/>
            <pc:sldMk cId="2574923147" sldId="288"/>
            <ac:spMk id="37" creationId="{3AC20AAD-AC74-465B-8646-0AD84DF5BADD}"/>
          </ac:spMkLst>
        </pc:spChg>
        <pc:spChg chg="add del mod">
          <ac:chgData name="安浦岡 昌吾" userId="b08bfcb7-b870-4d56-a998-e58918f9e59e" providerId="ADAL" clId="{85165BF9-0D99-40C8-ADF0-94B372A5A92B}" dt="2021-10-13T11:19:35.400" v="545" actId="478"/>
          <ac:spMkLst>
            <pc:docMk/>
            <pc:sldMk cId="2574923147" sldId="288"/>
            <ac:spMk id="37" creationId="{4C3A56F9-AAA7-4839-8604-AD89702B1B1A}"/>
          </ac:spMkLst>
        </pc:spChg>
        <pc:spChg chg="del">
          <ac:chgData name="安浦岡 昌吾" userId="b08bfcb7-b870-4d56-a998-e58918f9e59e" providerId="ADAL" clId="{85165BF9-0D99-40C8-ADF0-94B372A5A92B}" dt="2021-10-07T02:42:49.046" v="370" actId="478"/>
          <ac:spMkLst>
            <pc:docMk/>
            <pc:sldMk cId="2574923147" sldId="288"/>
            <ac:spMk id="38" creationId="{5C623D24-51FE-4BC3-8389-D25430A5C493}"/>
          </ac:spMkLst>
        </pc:spChg>
        <pc:spChg chg="add del mod">
          <ac:chgData name="安浦岡 昌吾" userId="b08bfcb7-b870-4d56-a998-e58918f9e59e" providerId="ADAL" clId="{85165BF9-0D99-40C8-ADF0-94B372A5A92B}" dt="2021-10-13T11:19:35.400" v="545" actId="478"/>
          <ac:spMkLst>
            <pc:docMk/>
            <pc:sldMk cId="2574923147" sldId="288"/>
            <ac:spMk id="38" creationId="{7031932B-40B2-49F6-8A43-0215FB8068D3}"/>
          </ac:spMkLst>
        </pc:spChg>
        <pc:spChg chg="add del mod">
          <ac:chgData name="安浦岡 昌吾" userId="b08bfcb7-b870-4d56-a998-e58918f9e59e" providerId="ADAL" clId="{85165BF9-0D99-40C8-ADF0-94B372A5A92B}" dt="2021-10-13T04:32:37.967" v="502" actId="478"/>
          <ac:spMkLst>
            <pc:docMk/>
            <pc:sldMk cId="2574923147" sldId="288"/>
            <ac:spMk id="39" creationId="{2DDDE733-D9A7-41FC-8C16-458CF3B3DA95}"/>
          </ac:spMkLst>
        </pc:spChg>
        <pc:spChg chg="add del mod">
          <ac:chgData name="安浦岡 昌吾" userId="b08bfcb7-b870-4d56-a998-e58918f9e59e" providerId="ADAL" clId="{85165BF9-0D99-40C8-ADF0-94B372A5A92B}" dt="2021-10-13T04:32:37.967" v="502" actId="478"/>
          <ac:spMkLst>
            <pc:docMk/>
            <pc:sldMk cId="2574923147" sldId="288"/>
            <ac:spMk id="40" creationId="{0D752128-5E0A-46CE-8A9C-55EECF44B79D}"/>
          </ac:spMkLst>
        </pc:spChg>
        <pc:spChg chg="add del mod">
          <ac:chgData name="安浦岡 昌吾" userId="b08bfcb7-b870-4d56-a998-e58918f9e59e" providerId="ADAL" clId="{85165BF9-0D99-40C8-ADF0-94B372A5A92B}" dt="2021-10-13T11:19:35.400" v="545" actId="478"/>
          <ac:spMkLst>
            <pc:docMk/>
            <pc:sldMk cId="2574923147" sldId="288"/>
            <ac:spMk id="41" creationId="{B277720D-BA8A-433F-B96F-271BCAA7BDA5}"/>
          </ac:spMkLst>
        </pc:spChg>
        <pc:spChg chg="add del mod">
          <ac:chgData name="安浦岡 昌吾" userId="b08bfcb7-b870-4d56-a998-e58918f9e59e" providerId="ADAL" clId="{85165BF9-0D99-40C8-ADF0-94B372A5A92B}" dt="2021-10-13T04:32:37.967" v="502" actId="478"/>
          <ac:spMkLst>
            <pc:docMk/>
            <pc:sldMk cId="2574923147" sldId="288"/>
            <ac:spMk id="42" creationId="{E2D46992-B25B-42D7-BA4F-E7CEEEE5A84E}"/>
          </ac:spMkLst>
        </pc:spChg>
        <pc:spChg chg="add mod">
          <ac:chgData name="安浦岡 昌吾" userId="b08bfcb7-b870-4d56-a998-e58918f9e59e" providerId="ADAL" clId="{85165BF9-0D99-40C8-ADF0-94B372A5A92B}" dt="2021-10-13T11:19:35.788" v="546"/>
          <ac:spMkLst>
            <pc:docMk/>
            <pc:sldMk cId="2574923147" sldId="288"/>
            <ac:spMk id="42" creationId="{F2EF1057-3EC8-41B4-A2FE-8941674DC529}"/>
          </ac:spMkLst>
        </pc:spChg>
        <pc:spChg chg="add mod">
          <ac:chgData name="安浦岡 昌吾" userId="b08bfcb7-b870-4d56-a998-e58918f9e59e" providerId="ADAL" clId="{85165BF9-0D99-40C8-ADF0-94B372A5A92B}" dt="2021-10-13T11:19:35.788" v="546"/>
          <ac:spMkLst>
            <pc:docMk/>
            <pc:sldMk cId="2574923147" sldId="288"/>
            <ac:spMk id="43" creationId="{C05D3C5A-B268-417F-BD15-DC4BD013896E}"/>
          </ac:spMkLst>
        </pc:spChg>
        <pc:spChg chg="add del mod">
          <ac:chgData name="安浦岡 昌吾" userId="b08bfcb7-b870-4d56-a998-e58918f9e59e" providerId="ADAL" clId="{85165BF9-0D99-40C8-ADF0-94B372A5A92B}" dt="2021-10-13T04:32:37.967" v="502" actId="478"/>
          <ac:spMkLst>
            <pc:docMk/>
            <pc:sldMk cId="2574923147" sldId="288"/>
            <ac:spMk id="43" creationId="{C440864D-CB57-4BF6-B674-BBD386C2A806}"/>
          </ac:spMkLst>
        </pc:spChg>
        <pc:spChg chg="add del mod">
          <ac:chgData name="安浦岡 昌吾" userId="b08bfcb7-b870-4d56-a998-e58918f9e59e" providerId="ADAL" clId="{85165BF9-0D99-40C8-ADF0-94B372A5A92B}" dt="2021-10-13T11:19:35.400" v="545" actId="478"/>
          <ac:spMkLst>
            <pc:docMk/>
            <pc:sldMk cId="2574923147" sldId="288"/>
            <ac:spMk id="44" creationId="{1D62627C-D990-4958-A95B-31C768214712}"/>
          </ac:spMkLst>
        </pc:spChg>
        <pc:spChg chg="del">
          <ac:chgData name="安浦岡 昌吾" userId="b08bfcb7-b870-4d56-a998-e58918f9e59e" providerId="ADAL" clId="{85165BF9-0D99-40C8-ADF0-94B372A5A92B}" dt="2021-10-07T02:42:49.046" v="370" actId="478"/>
          <ac:spMkLst>
            <pc:docMk/>
            <pc:sldMk cId="2574923147" sldId="288"/>
            <ac:spMk id="44" creationId="{27860069-AA5A-4CEC-9D42-D040393FDDAE}"/>
          </ac:spMkLst>
        </pc:spChg>
        <pc:spChg chg="del">
          <ac:chgData name="安浦岡 昌吾" userId="b08bfcb7-b870-4d56-a998-e58918f9e59e" providerId="ADAL" clId="{85165BF9-0D99-40C8-ADF0-94B372A5A92B}" dt="2021-10-07T02:42:49.046" v="370" actId="478"/>
          <ac:spMkLst>
            <pc:docMk/>
            <pc:sldMk cId="2574923147" sldId="288"/>
            <ac:spMk id="45" creationId="{2DC1A1BB-7985-4F70-9900-9546383A039F}"/>
          </ac:spMkLst>
        </pc:spChg>
        <pc:spChg chg="add mod">
          <ac:chgData name="安浦岡 昌吾" userId="b08bfcb7-b870-4d56-a998-e58918f9e59e" providerId="ADAL" clId="{85165BF9-0D99-40C8-ADF0-94B372A5A92B}" dt="2021-10-13T11:19:35.788" v="546"/>
          <ac:spMkLst>
            <pc:docMk/>
            <pc:sldMk cId="2574923147" sldId="288"/>
            <ac:spMk id="46" creationId="{58A627D7-0C1E-41DD-ACB7-C7F375AB03C2}"/>
          </ac:spMkLst>
        </pc:spChg>
        <pc:spChg chg="add mod">
          <ac:chgData name="安浦岡 昌吾" userId="b08bfcb7-b870-4d56-a998-e58918f9e59e" providerId="ADAL" clId="{85165BF9-0D99-40C8-ADF0-94B372A5A92B}" dt="2021-10-13T11:19:35.788" v="546"/>
          <ac:spMkLst>
            <pc:docMk/>
            <pc:sldMk cId="2574923147" sldId="288"/>
            <ac:spMk id="47" creationId="{6FB2731B-EBFA-4E38-839F-DDB0F69730B8}"/>
          </ac:spMkLst>
        </pc:spChg>
        <pc:spChg chg="add del mod">
          <ac:chgData name="安浦岡 昌吾" userId="b08bfcb7-b870-4d56-a998-e58918f9e59e" providerId="ADAL" clId="{85165BF9-0D99-40C8-ADF0-94B372A5A92B}" dt="2021-10-13T04:32:37.967" v="502" actId="478"/>
          <ac:spMkLst>
            <pc:docMk/>
            <pc:sldMk cId="2574923147" sldId="288"/>
            <ac:spMk id="48" creationId="{2805651F-154D-4CA7-A086-36BB7A2FA08B}"/>
          </ac:spMkLst>
        </pc:spChg>
        <pc:spChg chg="add mod">
          <ac:chgData name="安浦岡 昌吾" userId="b08bfcb7-b870-4d56-a998-e58918f9e59e" providerId="ADAL" clId="{85165BF9-0D99-40C8-ADF0-94B372A5A92B}" dt="2021-10-13T11:19:35.788" v="546"/>
          <ac:spMkLst>
            <pc:docMk/>
            <pc:sldMk cId="2574923147" sldId="288"/>
            <ac:spMk id="48" creationId="{8378EB87-84C3-4FEF-A173-2F65DC8F60FF}"/>
          </ac:spMkLst>
        </pc:spChg>
        <pc:spChg chg="del">
          <ac:chgData name="安浦岡 昌吾" userId="b08bfcb7-b870-4d56-a998-e58918f9e59e" providerId="ADAL" clId="{85165BF9-0D99-40C8-ADF0-94B372A5A92B}" dt="2021-10-07T02:42:49.046" v="370" actId="478"/>
          <ac:spMkLst>
            <pc:docMk/>
            <pc:sldMk cId="2574923147" sldId="288"/>
            <ac:spMk id="49" creationId="{0203A4E9-65AE-4E1F-A9A1-7B0E027A1280}"/>
          </ac:spMkLst>
        </pc:spChg>
        <pc:spChg chg="add mod">
          <ac:chgData name="安浦岡 昌吾" userId="b08bfcb7-b870-4d56-a998-e58918f9e59e" providerId="ADAL" clId="{85165BF9-0D99-40C8-ADF0-94B372A5A92B}" dt="2021-10-13T11:19:35.788" v="546"/>
          <ac:spMkLst>
            <pc:docMk/>
            <pc:sldMk cId="2574923147" sldId="288"/>
            <ac:spMk id="50" creationId="{5D9F3E4C-4BB5-40B6-B97D-B772BF8E49AC}"/>
          </ac:spMkLst>
        </pc:spChg>
        <pc:spChg chg="add del mod">
          <ac:chgData name="安浦岡 昌吾" userId="b08bfcb7-b870-4d56-a998-e58918f9e59e" providerId="ADAL" clId="{85165BF9-0D99-40C8-ADF0-94B372A5A92B}" dt="2021-10-13T04:32:37.967" v="502" actId="478"/>
          <ac:spMkLst>
            <pc:docMk/>
            <pc:sldMk cId="2574923147" sldId="288"/>
            <ac:spMk id="50" creationId="{83E88CBE-31F3-4D32-8D71-4BFBF8E97665}"/>
          </ac:spMkLst>
        </pc:spChg>
        <pc:spChg chg="add mod">
          <ac:chgData name="安浦岡 昌吾" userId="b08bfcb7-b870-4d56-a998-e58918f9e59e" providerId="ADAL" clId="{85165BF9-0D99-40C8-ADF0-94B372A5A92B}" dt="2021-10-13T11:19:35.788" v="546"/>
          <ac:spMkLst>
            <pc:docMk/>
            <pc:sldMk cId="2574923147" sldId="288"/>
            <ac:spMk id="51" creationId="{0BEB0A4E-6FC6-4C79-B07F-775C9913093F}"/>
          </ac:spMkLst>
        </pc:spChg>
        <pc:spChg chg="add del mod">
          <ac:chgData name="安浦岡 昌吾" userId="b08bfcb7-b870-4d56-a998-e58918f9e59e" providerId="ADAL" clId="{85165BF9-0D99-40C8-ADF0-94B372A5A92B}" dt="2021-10-13T04:32:37.967" v="502" actId="478"/>
          <ac:spMkLst>
            <pc:docMk/>
            <pc:sldMk cId="2574923147" sldId="288"/>
            <ac:spMk id="51" creationId="{AE327DAF-7687-42D6-8B22-E858FA7CAF10}"/>
          </ac:spMkLst>
        </pc:spChg>
        <pc:spChg chg="add del mod">
          <ac:chgData name="安浦岡 昌吾" userId="b08bfcb7-b870-4d56-a998-e58918f9e59e" providerId="ADAL" clId="{85165BF9-0D99-40C8-ADF0-94B372A5A92B}" dt="2021-10-13T04:32:37.967" v="502" actId="478"/>
          <ac:spMkLst>
            <pc:docMk/>
            <pc:sldMk cId="2574923147" sldId="288"/>
            <ac:spMk id="52" creationId="{522E6530-A902-4396-B825-CCFED55BEFF9}"/>
          </ac:spMkLst>
        </pc:spChg>
        <pc:spChg chg="add mod">
          <ac:chgData name="安浦岡 昌吾" userId="b08bfcb7-b870-4d56-a998-e58918f9e59e" providerId="ADAL" clId="{85165BF9-0D99-40C8-ADF0-94B372A5A92B}" dt="2021-10-13T11:19:35.788" v="546"/>
          <ac:spMkLst>
            <pc:docMk/>
            <pc:sldMk cId="2574923147" sldId="288"/>
            <ac:spMk id="52" creationId="{F0001AC3-D2D2-407F-BCA4-AB555132C956}"/>
          </ac:spMkLst>
        </pc:spChg>
        <pc:spChg chg="add del mod">
          <ac:chgData name="安浦岡 昌吾" userId="b08bfcb7-b870-4d56-a998-e58918f9e59e" providerId="ADAL" clId="{85165BF9-0D99-40C8-ADF0-94B372A5A92B}" dt="2021-10-13T04:32:37.967" v="502" actId="478"/>
          <ac:spMkLst>
            <pc:docMk/>
            <pc:sldMk cId="2574923147" sldId="288"/>
            <ac:spMk id="53" creationId="{8927BA7E-C607-4BBB-A823-A6A8E3112510}"/>
          </ac:spMkLst>
        </pc:spChg>
        <pc:spChg chg="add mod">
          <ac:chgData name="安浦岡 昌吾" userId="b08bfcb7-b870-4d56-a998-e58918f9e59e" providerId="ADAL" clId="{85165BF9-0D99-40C8-ADF0-94B372A5A92B}" dt="2021-10-13T11:19:35.788" v="546"/>
          <ac:spMkLst>
            <pc:docMk/>
            <pc:sldMk cId="2574923147" sldId="288"/>
            <ac:spMk id="53" creationId="{E7AB8D9E-BDA9-4E89-9FE8-761B1A642249}"/>
          </ac:spMkLst>
        </pc:spChg>
        <pc:spChg chg="del">
          <ac:chgData name="安浦岡 昌吾" userId="b08bfcb7-b870-4d56-a998-e58918f9e59e" providerId="ADAL" clId="{85165BF9-0D99-40C8-ADF0-94B372A5A92B}" dt="2021-10-07T02:42:49.046" v="370" actId="478"/>
          <ac:spMkLst>
            <pc:docMk/>
            <pc:sldMk cId="2574923147" sldId="288"/>
            <ac:spMk id="54" creationId="{4D192EF8-0A37-4B95-9E4D-71FE30B5640A}"/>
          </ac:spMkLst>
        </pc:spChg>
        <pc:spChg chg="add del mod">
          <ac:chgData name="安浦岡 昌吾" userId="b08bfcb7-b870-4d56-a998-e58918f9e59e" providerId="ADAL" clId="{85165BF9-0D99-40C8-ADF0-94B372A5A92B}" dt="2021-10-13T11:19:35.400" v="545" actId="478"/>
          <ac:spMkLst>
            <pc:docMk/>
            <pc:sldMk cId="2574923147" sldId="288"/>
            <ac:spMk id="54" creationId="{8EC9321C-FC15-4499-A291-0C3C363EAD51}"/>
          </ac:spMkLst>
        </pc:spChg>
        <pc:spChg chg="add mod">
          <ac:chgData name="安浦岡 昌吾" userId="b08bfcb7-b870-4d56-a998-e58918f9e59e" providerId="ADAL" clId="{85165BF9-0D99-40C8-ADF0-94B372A5A92B}" dt="2021-10-13T11:19:35.788" v="546"/>
          <ac:spMkLst>
            <pc:docMk/>
            <pc:sldMk cId="2574923147" sldId="288"/>
            <ac:spMk id="55" creationId="{2D28892C-A407-422C-9A92-4B1F8CEBACF0}"/>
          </ac:spMkLst>
        </pc:spChg>
        <pc:spChg chg="add mod">
          <ac:chgData name="安浦岡 昌吾" userId="b08bfcb7-b870-4d56-a998-e58918f9e59e" providerId="ADAL" clId="{85165BF9-0D99-40C8-ADF0-94B372A5A92B}" dt="2021-10-13T11:19:35.788" v="546"/>
          <ac:spMkLst>
            <pc:docMk/>
            <pc:sldMk cId="2574923147" sldId="288"/>
            <ac:spMk id="56" creationId="{19B5ED9C-9296-4ECF-9D3A-950E47D603F3}"/>
          </ac:spMkLst>
        </pc:spChg>
        <pc:spChg chg="add del mod">
          <ac:chgData name="安浦岡 昌吾" userId="b08bfcb7-b870-4d56-a998-e58918f9e59e" providerId="ADAL" clId="{85165BF9-0D99-40C8-ADF0-94B372A5A92B}" dt="2021-10-13T11:19:35.400" v="545" actId="478"/>
          <ac:spMkLst>
            <pc:docMk/>
            <pc:sldMk cId="2574923147" sldId="288"/>
            <ac:spMk id="57" creationId="{67D9CF91-A560-45B6-A0DF-38B1662BDC25}"/>
          </ac:spMkLst>
        </pc:spChg>
        <pc:spChg chg="del">
          <ac:chgData name="安浦岡 昌吾" userId="b08bfcb7-b870-4d56-a998-e58918f9e59e" providerId="ADAL" clId="{85165BF9-0D99-40C8-ADF0-94B372A5A92B}" dt="2021-10-07T02:42:49.046" v="370" actId="478"/>
          <ac:spMkLst>
            <pc:docMk/>
            <pc:sldMk cId="2574923147" sldId="288"/>
            <ac:spMk id="57" creationId="{D857903D-A191-4B22-B903-C16D39BCEF6D}"/>
          </ac:spMkLst>
        </pc:spChg>
        <pc:spChg chg="del">
          <ac:chgData name="安浦岡 昌吾" userId="b08bfcb7-b870-4d56-a998-e58918f9e59e" providerId="ADAL" clId="{85165BF9-0D99-40C8-ADF0-94B372A5A92B}" dt="2021-10-07T02:42:49.046" v="370" actId="478"/>
          <ac:spMkLst>
            <pc:docMk/>
            <pc:sldMk cId="2574923147" sldId="288"/>
            <ac:spMk id="58" creationId="{BEB74FDC-DF42-43AF-94B3-EF48E0B4DEE5}"/>
          </ac:spMkLst>
        </pc:spChg>
        <pc:spChg chg="add del mod">
          <ac:chgData name="安浦岡 昌吾" userId="b08bfcb7-b870-4d56-a998-e58918f9e59e" providerId="ADAL" clId="{85165BF9-0D99-40C8-ADF0-94B372A5A92B}" dt="2021-10-13T11:19:35.400" v="545" actId="478"/>
          <ac:spMkLst>
            <pc:docMk/>
            <pc:sldMk cId="2574923147" sldId="288"/>
            <ac:spMk id="58" creationId="{E798D7BE-3FEE-4C54-9CF0-1643BFF8B153}"/>
          </ac:spMkLst>
        </pc:spChg>
        <pc:spChg chg="del">
          <ac:chgData name="安浦岡 昌吾" userId="b08bfcb7-b870-4d56-a998-e58918f9e59e" providerId="ADAL" clId="{85165BF9-0D99-40C8-ADF0-94B372A5A92B}" dt="2021-10-07T02:42:49.046" v="370" actId="478"/>
          <ac:spMkLst>
            <pc:docMk/>
            <pc:sldMk cId="2574923147" sldId="288"/>
            <ac:spMk id="60" creationId="{1F993056-D5CC-43DE-8181-39A9C46B3E91}"/>
          </ac:spMkLst>
        </pc:spChg>
        <pc:spChg chg="add del mod">
          <ac:chgData name="安浦岡 昌吾" userId="b08bfcb7-b870-4d56-a998-e58918f9e59e" providerId="ADAL" clId="{85165BF9-0D99-40C8-ADF0-94B372A5A92B}" dt="2021-10-13T11:19:35.400" v="545" actId="478"/>
          <ac:spMkLst>
            <pc:docMk/>
            <pc:sldMk cId="2574923147" sldId="288"/>
            <ac:spMk id="60" creationId="{D6841B13-8B34-4071-8346-A6EBBA94BAF1}"/>
          </ac:spMkLst>
        </pc:spChg>
        <pc:spChg chg="mod">
          <ac:chgData name="安浦岡 昌吾" userId="b08bfcb7-b870-4d56-a998-e58918f9e59e" providerId="ADAL" clId="{85165BF9-0D99-40C8-ADF0-94B372A5A92B}" dt="2021-10-07T02:42:49.348" v="371"/>
          <ac:spMkLst>
            <pc:docMk/>
            <pc:sldMk cId="2574923147" sldId="288"/>
            <ac:spMk id="61" creationId="{86B65151-CA24-461E-AC50-F1D4E10440C4}"/>
          </ac:spMkLst>
        </pc:spChg>
        <pc:spChg chg="add del mod">
          <ac:chgData name="安浦岡 昌吾" userId="b08bfcb7-b870-4d56-a998-e58918f9e59e" providerId="ADAL" clId="{85165BF9-0D99-40C8-ADF0-94B372A5A92B}" dt="2021-10-13T11:19:35.400" v="545" actId="478"/>
          <ac:spMkLst>
            <pc:docMk/>
            <pc:sldMk cId="2574923147" sldId="288"/>
            <ac:spMk id="63" creationId="{2B130C10-E492-4FCA-AC70-007BB16AD2F5}"/>
          </ac:spMkLst>
        </pc:spChg>
        <pc:spChg chg="del">
          <ac:chgData name="安浦岡 昌吾" userId="b08bfcb7-b870-4d56-a998-e58918f9e59e" providerId="ADAL" clId="{85165BF9-0D99-40C8-ADF0-94B372A5A92B}" dt="2021-10-07T02:42:49.046" v="370" actId="478"/>
          <ac:spMkLst>
            <pc:docMk/>
            <pc:sldMk cId="2574923147" sldId="288"/>
            <ac:spMk id="63" creationId="{DDB4D04E-2F27-41DF-8095-F546D58F3B35}"/>
          </ac:spMkLst>
        </pc:spChg>
        <pc:spChg chg="mod">
          <ac:chgData name="安浦岡 昌吾" userId="b08bfcb7-b870-4d56-a998-e58918f9e59e" providerId="ADAL" clId="{85165BF9-0D99-40C8-ADF0-94B372A5A92B}" dt="2021-10-07T02:42:49.348" v="371"/>
          <ac:spMkLst>
            <pc:docMk/>
            <pc:sldMk cId="2574923147" sldId="288"/>
            <ac:spMk id="64" creationId="{55A442E7-95E8-4D80-8A05-62258517FF46}"/>
          </ac:spMkLst>
        </pc:spChg>
        <pc:spChg chg="add del mod">
          <ac:chgData name="安浦岡 昌吾" userId="b08bfcb7-b870-4d56-a998-e58918f9e59e" providerId="ADAL" clId="{85165BF9-0D99-40C8-ADF0-94B372A5A92B}" dt="2021-10-13T04:32:37.967" v="502" actId="478"/>
          <ac:spMkLst>
            <pc:docMk/>
            <pc:sldMk cId="2574923147" sldId="288"/>
            <ac:spMk id="66" creationId="{D9917B37-FF91-40A9-BE83-41E8D5424250}"/>
          </ac:spMkLst>
        </pc:spChg>
        <pc:spChg chg="add del mod">
          <ac:chgData name="安浦岡 昌吾" userId="b08bfcb7-b870-4d56-a998-e58918f9e59e" providerId="ADAL" clId="{85165BF9-0D99-40C8-ADF0-94B372A5A92B}" dt="2021-10-13T04:32:37.967" v="502" actId="478"/>
          <ac:spMkLst>
            <pc:docMk/>
            <pc:sldMk cId="2574923147" sldId="288"/>
            <ac:spMk id="67" creationId="{FAB31721-D59A-4264-8F6E-D654D1716FCB}"/>
          </ac:spMkLst>
        </pc:spChg>
        <pc:spChg chg="add del mod">
          <ac:chgData name="安浦岡 昌吾" userId="b08bfcb7-b870-4d56-a998-e58918f9e59e" providerId="ADAL" clId="{85165BF9-0D99-40C8-ADF0-94B372A5A92B}" dt="2021-10-13T04:32:37.967" v="502" actId="478"/>
          <ac:spMkLst>
            <pc:docMk/>
            <pc:sldMk cId="2574923147" sldId="288"/>
            <ac:spMk id="69" creationId="{60982B49-9C5A-4BF7-935A-8C89B1FE2DF2}"/>
          </ac:spMkLst>
        </pc:spChg>
        <pc:spChg chg="del">
          <ac:chgData name="安浦岡 昌吾" userId="b08bfcb7-b870-4d56-a998-e58918f9e59e" providerId="ADAL" clId="{85165BF9-0D99-40C8-ADF0-94B372A5A92B}" dt="2021-10-07T02:42:49.046" v="370" actId="478"/>
          <ac:spMkLst>
            <pc:docMk/>
            <pc:sldMk cId="2574923147" sldId="288"/>
            <ac:spMk id="70" creationId="{3D5AF332-9E77-4B16-BF50-0EDB01EF2747}"/>
          </ac:spMkLst>
        </pc:spChg>
        <pc:spChg chg="add del mod">
          <ac:chgData name="安浦岡 昌吾" userId="b08bfcb7-b870-4d56-a998-e58918f9e59e" providerId="ADAL" clId="{85165BF9-0D99-40C8-ADF0-94B372A5A92B}" dt="2021-10-13T11:19:35.400" v="545" actId="478"/>
          <ac:spMkLst>
            <pc:docMk/>
            <pc:sldMk cId="2574923147" sldId="288"/>
            <ac:spMk id="70" creationId="{4F8F4113-1638-454F-B05A-9CA71C4FE9D3}"/>
          </ac:spMkLst>
        </pc:spChg>
        <pc:spChg chg="add del mod">
          <ac:chgData name="安浦岡 昌吾" userId="b08bfcb7-b870-4d56-a998-e58918f9e59e" providerId="ADAL" clId="{85165BF9-0D99-40C8-ADF0-94B372A5A92B}" dt="2021-10-13T11:19:35.400" v="545" actId="478"/>
          <ac:spMkLst>
            <pc:docMk/>
            <pc:sldMk cId="2574923147" sldId="288"/>
            <ac:spMk id="71" creationId="{680D9163-CCE8-4FA8-A1DA-64B5BC787CA6}"/>
          </ac:spMkLst>
        </pc:spChg>
        <pc:spChg chg="del">
          <ac:chgData name="安浦岡 昌吾" userId="b08bfcb7-b870-4d56-a998-e58918f9e59e" providerId="ADAL" clId="{85165BF9-0D99-40C8-ADF0-94B372A5A92B}" dt="2021-10-07T02:42:49.046" v="370" actId="478"/>
          <ac:spMkLst>
            <pc:docMk/>
            <pc:sldMk cId="2574923147" sldId="288"/>
            <ac:spMk id="71" creationId="{70016600-C6DA-446F-9F25-778DDD20F0EF}"/>
          </ac:spMkLst>
        </pc:spChg>
        <pc:spChg chg="add del mod">
          <ac:chgData name="安浦岡 昌吾" userId="b08bfcb7-b870-4d56-a998-e58918f9e59e" providerId="ADAL" clId="{85165BF9-0D99-40C8-ADF0-94B372A5A92B}" dt="2021-10-13T11:19:35.400" v="545" actId="478"/>
          <ac:spMkLst>
            <pc:docMk/>
            <pc:sldMk cId="2574923147" sldId="288"/>
            <ac:spMk id="72" creationId="{77C71A3E-9633-4A91-BE10-C003EDCBEB42}"/>
          </ac:spMkLst>
        </pc:spChg>
        <pc:spChg chg="add del mod">
          <ac:chgData name="安浦岡 昌吾" userId="b08bfcb7-b870-4d56-a998-e58918f9e59e" providerId="ADAL" clId="{85165BF9-0D99-40C8-ADF0-94B372A5A92B}" dt="2021-10-13T11:19:35.400" v="545" actId="478"/>
          <ac:spMkLst>
            <pc:docMk/>
            <pc:sldMk cId="2574923147" sldId="288"/>
            <ac:spMk id="73" creationId="{B79565BC-ECE2-4DC1-BF6B-9BB63E15C083}"/>
          </ac:spMkLst>
        </pc:spChg>
        <pc:spChg chg="add del mod">
          <ac:chgData name="安浦岡 昌吾" userId="b08bfcb7-b870-4d56-a998-e58918f9e59e" providerId="ADAL" clId="{85165BF9-0D99-40C8-ADF0-94B372A5A92B}" dt="2021-10-13T11:19:35.400" v="545" actId="478"/>
          <ac:spMkLst>
            <pc:docMk/>
            <pc:sldMk cId="2574923147" sldId="288"/>
            <ac:spMk id="75" creationId="{E06AEAFE-1DE1-482B-83EC-BBD59ACE964F}"/>
          </ac:spMkLst>
        </pc:spChg>
        <pc:spChg chg="mod">
          <ac:chgData name="安浦岡 昌吾" userId="b08bfcb7-b870-4d56-a998-e58918f9e59e" providerId="ADAL" clId="{85165BF9-0D99-40C8-ADF0-94B372A5A92B}" dt="2021-10-13T04:32:38.353" v="503"/>
          <ac:spMkLst>
            <pc:docMk/>
            <pc:sldMk cId="2574923147" sldId="288"/>
            <ac:spMk id="77" creationId="{C90352E3-245D-4B0A-9817-9A3D9321334E}"/>
          </ac:spMkLst>
        </pc:spChg>
        <pc:spChg chg="add del mod">
          <ac:chgData name="安浦岡 昌吾" userId="b08bfcb7-b870-4d56-a998-e58918f9e59e" providerId="ADAL" clId="{85165BF9-0D99-40C8-ADF0-94B372A5A92B}" dt="2021-10-13T04:32:37.967" v="502" actId="478"/>
          <ac:spMkLst>
            <pc:docMk/>
            <pc:sldMk cId="2574923147" sldId="288"/>
            <ac:spMk id="79" creationId="{BF4A6962-999A-470C-B693-42A6962D3CC2}"/>
          </ac:spMkLst>
        </pc:spChg>
        <pc:spChg chg="del">
          <ac:chgData name="安浦岡 昌吾" userId="b08bfcb7-b870-4d56-a998-e58918f9e59e" providerId="ADAL" clId="{85165BF9-0D99-40C8-ADF0-94B372A5A92B}" dt="2021-10-07T02:42:49.046" v="370" actId="478"/>
          <ac:spMkLst>
            <pc:docMk/>
            <pc:sldMk cId="2574923147" sldId="288"/>
            <ac:spMk id="81" creationId="{A335BBCE-0A27-4B46-ABC4-8BEC238FEDB5}"/>
          </ac:spMkLst>
        </pc:spChg>
        <pc:spChg chg="add del mod">
          <ac:chgData name="安浦岡 昌吾" userId="b08bfcb7-b870-4d56-a998-e58918f9e59e" providerId="ADAL" clId="{85165BF9-0D99-40C8-ADF0-94B372A5A92B}" dt="2021-10-13T04:32:37.967" v="502" actId="478"/>
          <ac:spMkLst>
            <pc:docMk/>
            <pc:sldMk cId="2574923147" sldId="288"/>
            <ac:spMk id="82" creationId="{65F61587-678A-4E3B-9967-3D77439D92D1}"/>
          </ac:spMkLst>
        </pc:spChg>
        <pc:grpChg chg="add del mod">
          <ac:chgData name="安浦岡 昌吾" userId="b08bfcb7-b870-4d56-a998-e58918f9e59e" providerId="ADAL" clId="{85165BF9-0D99-40C8-ADF0-94B372A5A92B}" dt="2021-10-13T04:32:37.967" v="502" actId="478"/>
          <ac:grpSpMkLst>
            <pc:docMk/>
            <pc:sldMk cId="2574923147" sldId="288"/>
            <ac:grpSpMk id="55" creationId="{A89B35EB-9578-48E0-A418-41105AC3D1BC}"/>
          </ac:grpSpMkLst>
        </pc:grpChg>
        <pc:grpChg chg="mod">
          <ac:chgData name="安浦岡 昌吾" userId="b08bfcb7-b870-4d56-a998-e58918f9e59e" providerId="ADAL" clId="{85165BF9-0D99-40C8-ADF0-94B372A5A92B}" dt="2021-10-07T02:42:49.348" v="371"/>
          <ac:grpSpMkLst>
            <pc:docMk/>
            <pc:sldMk cId="2574923147" sldId="288"/>
            <ac:grpSpMk id="56" creationId="{A71E3162-7C39-4F07-AC26-905005377811}"/>
          </ac:grpSpMkLst>
        </pc:grpChg>
        <pc:grpChg chg="mod">
          <ac:chgData name="安浦岡 昌吾" userId="b08bfcb7-b870-4d56-a998-e58918f9e59e" providerId="ADAL" clId="{85165BF9-0D99-40C8-ADF0-94B372A5A92B}" dt="2021-10-07T02:42:49.348" v="371"/>
          <ac:grpSpMkLst>
            <pc:docMk/>
            <pc:sldMk cId="2574923147" sldId="288"/>
            <ac:grpSpMk id="59" creationId="{AC188A00-1BCC-46FA-87C8-304970976062}"/>
          </ac:grpSpMkLst>
        </pc:grpChg>
        <pc:grpChg chg="del">
          <ac:chgData name="安浦岡 昌吾" userId="b08bfcb7-b870-4d56-a998-e58918f9e59e" providerId="ADAL" clId="{85165BF9-0D99-40C8-ADF0-94B372A5A92B}" dt="2021-10-07T02:42:49.046" v="370" actId="478"/>
          <ac:grpSpMkLst>
            <pc:docMk/>
            <pc:sldMk cId="2574923147" sldId="288"/>
            <ac:grpSpMk id="72" creationId="{781CE72D-E419-4BF2-AF0C-EB488F912339}"/>
          </ac:grpSpMkLst>
        </pc:grpChg>
        <pc:grpChg chg="add del mod">
          <ac:chgData name="安浦岡 昌吾" userId="b08bfcb7-b870-4d56-a998-e58918f9e59e" providerId="ADAL" clId="{85165BF9-0D99-40C8-ADF0-94B372A5A92B}" dt="2021-10-13T11:19:35.400" v="545" actId="478"/>
          <ac:grpSpMkLst>
            <pc:docMk/>
            <pc:sldMk cId="2574923147" sldId="288"/>
            <ac:grpSpMk id="76" creationId="{846F0A9A-82D8-4F83-9662-9910515F2AC2}"/>
          </ac:grpSpMkLst>
        </pc:grpChg>
        <pc:grpChg chg="add del mod">
          <ac:chgData name="安浦岡 昌吾" userId="b08bfcb7-b870-4d56-a998-e58918f9e59e" providerId="ADAL" clId="{85165BF9-0D99-40C8-ADF0-94B372A5A92B}" dt="2021-10-13T11:19:35.400" v="545" actId="478"/>
          <ac:grpSpMkLst>
            <pc:docMk/>
            <pc:sldMk cId="2574923147" sldId="288"/>
            <ac:grpSpMk id="81" creationId="{60189EB7-01ED-4FCA-A902-F26242D38DAA}"/>
          </ac:grpSpMkLst>
        </pc:grpChg>
        <pc:picChg chg="del">
          <ac:chgData name="安浦岡 昌吾" userId="b08bfcb7-b870-4d56-a998-e58918f9e59e" providerId="ADAL" clId="{85165BF9-0D99-40C8-ADF0-94B372A5A92B}" dt="2021-10-07T02:42:49.046" v="370" actId="478"/>
          <ac:picMkLst>
            <pc:docMk/>
            <pc:sldMk cId="2574923147" sldId="288"/>
            <ac:picMk id="10" creationId="{E0D6A162-6A4F-44DC-80BC-0F7D7895227B}"/>
          </ac:picMkLst>
        </pc:picChg>
        <pc:picChg chg="add mod">
          <ac:chgData name="安浦岡 昌吾" userId="b08bfcb7-b870-4d56-a998-e58918f9e59e" providerId="ADAL" clId="{85165BF9-0D99-40C8-ADF0-94B372A5A92B}" dt="2021-10-13T11:19:35.788" v="546"/>
          <ac:picMkLst>
            <pc:docMk/>
            <pc:sldMk cId="2574923147" sldId="288"/>
            <ac:picMk id="32" creationId="{9BC969DB-9B0E-42AD-A1B1-CD68FC2863B7}"/>
          </ac:picMkLst>
        </pc:picChg>
        <pc:picChg chg="add mod">
          <ac:chgData name="安浦岡 昌吾" userId="b08bfcb7-b870-4d56-a998-e58918f9e59e" providerId="ADAL" clId="{85165BF9-0D99-40C8-ADF0-94B372A5A92B}" dt="2021-10-13T11:19:35.788" v="546"/>
          <ac:picMkLst>
            <pc:docMk/>
            <pc:sldMk cId="2574923147" sldId="288"/>
            <ac:picMk id="34" creationId="{83CFDB27-81FD-48CC-8B4B-A4B7B83DB12D}"/>
          </ac:picMkLst>
        </pc:picChg>
        <pc:picChg chg="add del mod">
          <ac:chgData name="安浦岡 昌吾" userId="b08bfcb7-b870-4d56-a998-e58918f9e59e" providerId="ADAL" clId="{85165BF9-0D99-40C8-ADF0-94B372A5A92B}" dt="2021-10-13T04:32:37.967" v="502" actId="478"/>
          <ac:picMkLst>
            <pc:docMk/>
            <pc:sldMk cId="2574923147" sldId="288"/>
            <ac:picMk id="34" creationId="{8D6CDDC5-C3CC-4482-84BA-3236616AF0FF}"/>
          </ac:picMkLst>
        </pc:picChg>
        <pc:picChg chg="add mod">
          <ac:chgData name="安浦岡 昌吾" userId="b08bfcb7-b870-4d56-a998-e58918f9e59e" providerId="ADAL" clId="{85165BF9-0D99-40C8-ADF0-94B372A5A92B}" dt="2021-10-13T11:19:35.788" v="546"/>
          <ac:picMkLst>
            <pc:docMk/>
            <pc:sldMk cId="2574923147" sldId="288"/>
            <ac:picMk id="35" creationId="{9BC46A8C-9C67-4799-87D5-54E21BD66F1B}"/>
          </ac:picMkLst>
        </pc:picChg>
        <pc:picChg chg="add del mod">
          <ac:chgData name="安浦岡 昌吾" userId="b08bfcb7-b870-4d56-a998-e58918f9e59e" providerId="ADAL" clId="{85165BF9-0D99-40C8-ADF0-94B372A5A92B}" dt="2021-10-13T11:19:35.400" v="545" actId="478"/>
          <ac:picMkLst>
            <pc:docMk/>
            <pc:sldMk cId="2574923147" sldId="288"/>
            <ac:picMk id="36" creationId="{DC8FCC10-1059-4C57-80DA-1F8E14E8479F}"/>
          </ac:picMkLst>
        </pc:picChg>
        <pc:picChg chg="add mod">
          <ac:chgData name="安浦岡 昌吾" userId="b08bfcb7-b870-4d56-a998-e58918f9e59e" providerId="ADAL" clId="{85165BF9-0D99-40C8-ADF0-94B372A5A92B}" dt="2021-10-13T11:19:35.788" v="546"/>
          <ac:picMkLst>
            <pc:docMk/>
            <pc:sldMk cId="2574923147" sldId="288"/>
            <ac:picMk id="39" creationId="{B77B543F-0B8F-44EC-B32C-44557DA49AEB}"/>
          </ac:picMkLst>
        </pc:picChg>
        <pc:picChg chg="add mod">
          <ac:chgData name="安浦岡 昌吾" userId="b08bfcb7-b870-4d56-a998-e58918f9e59e" providerId="ADAL" clId="{85165BF9-0D99-40C8-ADF0-94B372A5A92B}" dt="2021-10-13T11:19:35.788" v="546"/>
          <ac:picMkLst>
            <pc:docMk/>
            <pc:sldMk cId="2574923147" sldId="288"/>
            <ac:picMk id="40" creationId="{4911EEFF-1D1E-40A4-9D36-A9D094B5FE1A}"/>
          </ac:picMkLst>
        </pc:picChg>
        <pc:picChg chg="del">
          <ac:chgData name="安浦岡 昌吾" userId="b08bfcb7-b870-4d56-a998-e58918f9e59e" providerId="ADAL" clId="{85165BF9-0D99-40C8-ADF0-94B372A5A92B}" dt="2021-10-07T02:42:49.046" v="370" actId="478"/>
          <ac:picMkLst>
            <pc:docMk/>
            <pc:sldMk cId="2574923147" sldId="288"/>
            <ac:picMk id="41" creationId="{F3B1212B-6743-4D72-805F-CB53B087F157}"/>
          </ac:picMkLst>
        </pc:picChg>
        <pc:picChg chg="add del mod">
          <ac:chgData name="安浦岡 昌吾" userId="b08bfcb7-b870-4d56-a998-e58918f9e59e" providerId="ADAL" clId="{85165BF9-0D99-40C8-ADF0-94B372A5A92B}" dt="2021-10-13T11:19:35.400" v="545" actId="478"/>
          <ac:picMkLst>
            <pc:docMk/>
            <pc:sldMk cId="2574923147" sldId="288"/>
            <ac:picMk id="45" creationId="{B0AFA394-3E40-4233-92C8-C0FD3A4ADB24}"/>
          </ac:picMkLst>
        </pc:picChg>
        <pc:picChg chg="add del mod">
          <ac:chgData name="安浦岡 昌吾" userId="b08bfcb7-b870-4d56-a998-e58918f9e59e" providerId="ADAL" clId="{85165BF9-0D99-40C8-ADF0-94B372A5A92B}" dt="2021-10-13T04:32:37.967" v="502" actId="478"/>
          <ac:picMkLst>
            <pc:docMk/>
            <pc:sldMk cId="2574923147" sldId="288"/>
            <ac:picMk id="46" creationId="{08DDF1F3-1B6C-4FE8-B1FB-D8A85ADBCF92}"/>
          </ac:picMkLst>
        </pc:picChg>
        <pc:picChg chg="add del mod">
          <ac:chgData name="安浦岡 昌吾" userId="b08bfcb7-b870-4d56-a998-e58918f9e59e" providerId="ADAL" clId="{85165BF9-0D99-40C8-ADF0-94B372A5A92B}" dt="2021-10-13T04:32:37.967" v="502" actId="478"/>
          <ac:picMkLst>
            <pc:docMk/>
            <pc:sldMk cId="2574923147" sldId="288"/>
            <ac:picMk id="47" creationId="{BBE7EC44-6F31-47C3-90A3-A5A6FEA97D84}"/>
          </ac:picMkLst>
        </pc:picChg>
        <pc:picChg chg="add del mod">
          <ac:chgData name="安浦岡 昌吾" userId="b08bfcb7-b870-4d56-a998-e58918f9e59e" providerId="ADAL" clId="{85165BF9-0D99-40C8-ADF0-94B372A5A92B}" dt="2021-10-13T11:19:35.400" v="545" actId="478"/>
          <ac:picMkLst>
            <pc:docMk/>
            <pc:sldMk cId="2574923147" sldId="288"/>
            <ac:picMk id="49" creationId="{919958F0-0CE7-461B-8C97-0C9EC8982AC2}"/>
          </ac:picMkLst>
        </pc:picChg>
        <pc:picChg chg="mod">
          <ac:chgData name="安浦岡 昌吾" userId="b08bfcb7-b870-4d56-a998-e58918f9e59e" providerId="ADAL" clId="{85165BF9-0D99-40C8-ADF0-94B372A5A92B}" dt="2021-10-07T02:42:49.348" v="371"/>
          <ac:picMkLst>
            <pc:docMk/>
            <pc:sldMk cId="2574923147" sldId="288"/>
            <ac:picMk id="62" creationId="{EEAAE78F-1656-4944-ABD7-9E97549F07C2}"/>
          </ac:picMkLst>
        </pc:picChg>
        <pc:picChg chg="mod">
          <ac:chgData name="安浦岡 昌吾" userId="b08bfcb7-b870-4d56-a998-e58918f9e59e" providerId="ADAL" clId="{85165BF9-0D99-40C8-ADF0-94B372A5A92B}" dt="2021-10-07T02:42:49.348" v="371"/>
          <ac:picMkLst>
            <pc:docMk/>
            <pc:sldMk cId="2574923147" sldId="288"/>
            <ac:picMk id="65" creationId="{F31EE83E-0B20-4B91-8FE6-776B65F4E49D}"/>
          </ac:picMkLst>
        </pc:picChg>
        <pc:picChg chg="add del mod">
          <ac:chgData name="安浦岡 昌吾" userId="b08bfcb7-b870-4d56-a998-e58918f9e59e" providerId="ADAL" clId="{85165BF9-0D99-40C8-ADF0-94B372A5A92B}" dt="2021-10-13T04:32:37.967" v="502" actId="478"/>
          <ac:picMkLst>
            <pc:docMk/>
            <pc:sldMk cId="2574923147" sldId="288"/>
            <ac:picMk id="68" creationId="{7F37EC6D-7ADF-4FDF-BB70-0191C59B9B9D}"/>
          </ac:picMkLst>
        </pc:picChg>
        <pc:picChg chg="add del mod">
          <ac:chgData name="安浦岡 昌吾" userId="b08bfcb7-b870-4d56-a998-e58918f9e59e" providerId="ADAL" clId="{85165BF9-0D99-40C8-ADF0-94B372A5A92B}" dt="2021-10-13T11:19:35.400" v="545" actId="478"/>
          <ac:picMkLst>
            <pc:docMk/>
            <pc:sldMk cId="2574923147" sldId="288"/>
            <ac:picMk id="74" creationId="{8C5DF12A-DFB4-4B32-8FD5-AB064530729F}"/>
          </ac:picMkLst>
        </pc:picChg>
        <pc:picChg chg="mod">
          <ac:chgData name="安浦岡 昌吾" userId="b08bfcb7-b870-4d56-a998-e58918f9e59e" providerId="ADAL" clId="{85165BF9-0D99-40C8-ADF0-94B372A5A92B}" dt="2021-10-13T04:32:38.353" v="503"/>
          <ac:picMkLst>
            <pc:docMk/>
            <pc:sldMk cId="2574923147" sldId="288"/>
            <ac:picMk id="78" creationId="{B4D944B3-38F5-41B9-9B2E-3F68A2174A79}"/>
          </ac:picMkLst>
        </pc:picChg>
        <pc:picChg chg="add del mod">
          <ac:chgData name="安浦岡 昌吾" userId="b08bfcb7-b870-4d56-a998-e58918f9e59e" providerId="ADAL" clId="{85165BF9-0D99-40C8-ADF0-94B372A5A92B}" dt="2021-10-13T04:32:37.967" v="502" actId="478"/>
          <ac:picMkLst>
            <pc:docMk/>
            <pc:sldMk cId="2574923147" sldId="288"/>
            <ac:picMk id="80" creationId="{9D6FC912-B78F-48C6-A6FD-77E2D5746BBC}"/>
          </ac:picMkLst>
        </pc:picChg>
        <pc:picChg chg="mod">
          <ac:chgData name="安浦岡 昌吾" userId="b08bfcb7-b870-4d56-a998-e58918f9e59e" providerId="ADAL" clId="{85165BF9-0D99-40C8-ADF0-94B372A5A92B}" dt="2021-10-13T04:32:38.353" v="503"/>
          <ac:picMkLst>
            <pc:docMk/>
            <pc:sldMk cId="2574923147" sldId="288"/>
            <ac:picMk id="83" creationId="{A59489E0-5EC6-4CEC-9887-418B087FF9CB}"/>
          </ac:picMkLst>
        </pc:picChg>
        <pc:picChg chg="mod">
          <ac:chgData name="安浦岡 昌吾" userId="b08bfcb7-b870-4d56-a998-e58918f9e59e" providerId="ADAL" clId="{85165BF9-0D99-40C8-ADF0-94B372A5A92B}" dt="2021-10-13T04:32:38.353" v="503"/>
          <ac:picMkLst>
            <pc:docMk/>
            <pc:sldMk cId="2574923147" sldId="288"/>
            <ac:picMk id="84" creationId="{26B5E773-E732-49C9-8D41-E04893E6772A}"/>
          </ac:picMkLst>
        </pc:picChg>
        <pc:picChg chg="del">
          <ac:chgData name="安浦岡 昌吾" userId="b08bfcb7-b870-4d56-a998-e58918f9e59e" providerId="ADAL" clId="{85165BF9-0D99-40C8-ADF0-94B372A5A92B}" dt="2021-10-07T02:42:49.046" v="370" actId="478"/>
          <ac:picMkLst>
            <pc:docMk/>
            <pc:sldMk cId="2574923147" sldId="288"/>
            <ac:picMk id="1030" creationId="{152DA36D-A8ED-42F0-88B5-C8F586D0A2D3}"/>
          </ac:picMkLst>
        </pc:picChg>
        <pc:picChg chg="del">
          <ac:chgData name="安浦岡 昌吾" userId="b08bfcb7-b870-4d56-a998-e58918f9e59e" providerId="ADAL" clId="{85165BF9-0D99-40C8-ADF0-94B372A5A92B}" dt="2021-10-07T02:42:49.046" v="370" actId="478"/>
          <ac:picMkLst>
            <pc:docMk/>
            <pc:sldMk cId="2574923147" sldId="288"/>
            <ac:picMk id="2060" creationId="{99FAD3A7-523B-46E3-8C79-C328204A2766}"/>
          </ac:picMkLst>
        </pc:picChg>
        <pc:picChg chg="del">
          <ac:chgData name="安浦岡 昌吾" userId="b08bfcb7-b870-4d56-a998-e58918f9e59e" providerId="ADAL" clId="{85165BF9-0D99-40C8-ADF0-94B372A5A92B}" dt="2021-10-07T02:42:49.046" v="370" actId="478"/>
          <ac:picMkLst>
            <pc:docMk/>
            <pc:sldMk cId="2574923147" sldId="288"/>
            <ac:picMk id="2062" creationId="{E4A30FC1-433C-45BC-8B2D-5788765C5035}"/>
          </ac:picMkLst>
        </pc:picChg>
      </pc:sldChg>
      <pc:sldChg chg="add del">
        <pc:chgData name="安浦岡 昌吾" userId="b08bfcb7-b870-4d56-a998-e58918f9e59e" providerId="ADAL" clId="{85165BF9-0D99-40C8-ADF0-94B372A5A92B}" dt="2021-10-07T02:40:17.442" v="349" actId="47"/>
        <pc:sldMkLst>
          <pc:docMk/>
          <pc:sldMk cId="1544469760" sldId="290"/>
        </pc:sldMkLst>
      </pc:sldChg>
      <pc:sldChg chg="addSp delSp modSp add del mod">
        <pc:chgData name="安浦岡 昌吾" userId="b08bfcb7-b870-4d56-a998-e58918f9e59e" providerId="ADAL" clId="{85165BF9-0D99-40C8-ADF0-94B372A5A92B}" dt="2021-10-07T01:40:30.640" v="273" actId="47"/>
        <pc:sldMkLst>
          <pc:docMk/>
          <pc:sldMk cId="2294684502" sldId="290"/>
        </pc:sldMkLst>
        <pc:spChg chg="del">
          <ac:chgData name="安浦岡 昌吾" userId="b08bfcb7-b870-4d56-a998-e58918f9e59e" providerId="ADAL" clId="{85165BF9-0D99-40C8-ADF0-94B372A5A92B}" dt="2021-10-07T01:39:41.875" v="265" actId="478"/>
          <ac:spMkLst>
            <pc:docMk/>
            <pc:sldMk cId="2294684502" sldId="290"/>
            <ac:spMk id="2" creationId="{EBD35885-4464-4362-BE26-1A140F1E4C7C}"/>
          </ac:spMkLst>
        </pc:spChg>
        <pc:spChg chg="add mod">
          <ac:chgData name="安浦岡 昌吾" userId="b08bfcb7-b870-4d56-a998-e58918f9e59e" providerId="ADAL" clId="{85165BF9-0D99-40C8-ADF0-94B372A5A92B}" dt="2021-10-07T01:40:06.806" v="272" actId="1076"/>
          <ac:spMkLst>
            <pc:docMk/>
            <pc:sldMk cId="2294684502" sldId="290"/>
            <ac:spMk id="34" creationId="{D3BB2E7F-2760-4752-8E1C-5764EA55B766}"/>
          </ac:spMkLst>
        </pc:spChg>
      </pc:sldChg>
      <pc:sldChg chg="addSp modSp add del mod">
        <pc:chgData name="安浦岡 昌吾" userId="b08bfcb7-b870-4d56-a998-e58918f9e59e" providerId="ADAL" clId="{85165BF9-0D99-40C8-ADF0-94B372A5A92B}" dt="2021-10-07T01:43:31.106" v="343" actId="47"/>
        <pc:sldMkLst>
          <pc:docMk/>
          <pc:sldMk cId="2438944413" sldId="290"/>
        </pc:sldMkLst>
        <pc:spChg chg="mod">
          <ac:chgData name="安浦岡 昌吾" userId="b08bfcb7-b870-4d56-a998-e58918f9e59e" providerId="ADAL" clId="{85165BF9-0D99-40C8-ADF0-94B372A5A92B}" dt="2021-10-07T01:42:35.564" v="342" actId="20577"/>
          <ac:spMkLst>
            <pc:docMk/>
            <pc:sldMk cId="2438944413" sldId="290"/>
            <ac:spMk id="2" creationId="{EBD35885-4464-4362-BE26-1A140F1E4C7C}"/>
          </ac:spMkLst>
        </pc:spChg>
        <pc:spChg chg="add mod">
          <ac:chgData name="安浦岡 昌吾" userId="b08bfcb7-b870-4d56-a998-e58918f9e59e" providerId="ADAL" clId="{85165BF9-0D99-40C8-ADF0-94B372A5A92B}" dt="2021-10-07T01:42:28.910" v="339" actId="1036"/>
          <ac:spMkLst>
            <pc:docMk/>
            <pc:sldMk cId="2438944413" sldId="290"/>
            <ac:spMk id="34" creationId="{71A13B60-007A-4169-9545-7C583F9238E0}"/>
          </ac:spMkLst>
        </pc:spChg>
        <pc:picChg chg="mod">
          <ac:chgData name="安浦岡 昌吾" userId="b08bfcb7-b870-4d56-a998-e58918f9e59e" providerId="ADAL" clId="{85165BF9-0D99-40C8-ADF0-94B372A5A92B}" dt="2021-10-07T01:42:31.655" v="341" actId="1035"/>
          <ac:picMkLst>
            <pc:docMk/>
            <pc:sldMk cId="2438944413" sldId="290"/>
            <ac:picMk id="31" creationId="{BACD699A-9133-4CB7-BDF5-0B664008129E}"/>
          </ac:picMkLst>
        </pc:picChg>
      </pc:sldChg>
    </pc:docChg>
  </pc:docChgLst>
  <pc:docChgLst>
    <pc:chgData name="今倉 楓" userId="872eba8f-07e6-452d-8f26-7b54c00f4eef" providerId="ADAL" clId="{478E9B92-1537-49AF-93DB-F501CAA97ABF}"/>
    <pc:docChg chg="delSld">
      <pc:chgData name="今倉 楓" userId="872eba8f-07e6-452d-8f26-7b54c00f4eef" providerId="ADAL" clId="{478E9B92-1537-49AF-93DB-F501CAA97ABF}" dt="2022-10-20T10:05:35.681" v="0" actId="47"/>
      <pc:docMkLst>
        <pc:docMk/>
      </pc:docMkLst>
      <pc:sldChg chg="del">
        <pc:chgData name="今倉 楓" userId="872eba8f-07e6-452d-8f26-7b54c00f4eef" providerId="ADAL" clId="{478E9B92-1537-49AF-93DB-F501CAA97ABF}" dt="2022-10-20T10:05:35.681" v="0" actId="47"/>
        <pc:sldMkLst>
          <pc:docMk/>
          <pc:sldMk cId="108884283" sldId="281"/>
        </pc:sldMkLst>
      </pc:sldChg>
    </pc:docChg>
  </pc:docChgLst>
  <pc:docChgLst>
    <pc:chgData name="安浦岡 昌吾" userId="b08bfcb7-b870-4d56-a998-e58918f9e59e" providerId="ADAL" clId="{79EA5D2D-BA86-4CB4-93A5-A07243988CAD}"/>
    <pc:docChg chg="undo custSel modSld">
      <pc:chgData name="安浦岡 昌吾" userId="b08bfcb7-b870-4d56-a998-e58918f9e59e" providerId="ADAL" clId="{79EA5D2D-BA86-4CB4-93A5-A07243988CAD}" dt="2022-09-30T09:26:51.799" v="220" actId="20577"/>
      <pc:docMkLst>
        <pc:docMk/>
      </pc:docMkLst>
      <pc:sldChg chg="addSp delSp modSp mod">
        <pc:chgData name="安浦岡 昌吾" userId="b08bfcb7-b870-4d56-a998-e58918f9e59e" providerId="ADAL" clId="{79EA5D2D-BA86-4CB4-93A5-A07243988CAD}" dt="2022-09-30T09:26:51.799" v="220" actId="20577"/>
        <pc:sldMkLst>
          <pc:docMk/>
          <pc:sldMk cId="108884283" sldId="281"/>
        </pc:sldMkLst>
        <pc:spChg chg="add mod">
          <ac:chgData name="安浦岡 昌吾" userId="b08bfcb7-b870-4d56-a998-e58918f9e59e" providerId="ADAL" clId="{79EA5D2D-BA86-4CB4-93A5-A07243988CAD}" dt="2022-09-30T09:26:16.950" v="202"/>
          <ac:spMkLst>
            <pc:docMk/>
            <pc:sldMk cId="108884283" sldId="281"/>
            <ac:spMk id="6" creationId="{8F5438A5-6A43-3137-96CD-3872FEADB612}"/>
          </ac:spMkLst>
        </pc:spChg>
        <pc:spChg chg="add mod">
          <ac:chgData name="安浦岡 昌吾" userId="b08bfcb7-b870-4d56-a998-e58918f9e59e" providerId="ADAL" clId="{79EA5D2D-BA86-4CB4-93A5-A07243988CAD}" dt="2022-09-30T09:26:16.950" v="202"/>
          <ac:spMkLst>
            <pc:docMk/>
            <pc:sldMk cId="108884283" sldId="281"/>
            <ac:spMk id="7" creationId="{18AE23A8-FCB1-C37A-455B-875D8CBAB27D}"/>
          </ac:spMkLst>
        </pc:spChg>
        <pc:spChg chg="add mod">
          <ac:chgData name="安浦岡 昌吾" userId="b08bfcb7-b870-4d56-a998-e58918f9e59e" providerId="ADAL" clId="{79EA5D2D-BA86-4CB4-93A5-A07243988CAD}" dt="2022-09-30T09:26:16.950" v="202"/>
          <ac:spMkLst>
            <pc:docMk/>
            <pc:sldMk cId="108884283" sldId="281"/>
            <ac:spMk id="9" creationId="{3B7DA0B3-E401-7A9A-1D28-92847E332D04}"/>
          </ac:spMkLst>
        </pc:spChg>
        <pc:spChg chg="add mod">
          <ac:chgData name="安浦岡 昌吾" userId="b08bfcb7-b870-4d56-a998-e58918f9e59e" providerId="ADAL" clId="{79EA5D2D-BA86-4CB4-93A5-A07243988CAD}" dt="2022-09-30T09:26:16.950" v="202"/>
          <ac:spMkLst>
            <pc:docMk/>
            <pc:sldMk cId="108884283" sldId="281"/>
            <ac:spMk id="11" creationId="{25950AD3-BB2B-C692-7A36-2B584B2F96AE}"/>
          </ac:spMkLst>
        </pc:spChg>
        <pc:spChg chg="mod">
          <ac:chgData name="安浦岡 昌吾" userId="b08bfcb7-b870-4d56-a998-e58918f9e59e" providerId="ADAL" clId="{79EA5D2D-BA86-4CB4-93A5-A07243988CAD}" dt="2022-09-30T09:23:06.786" v="114" actId="404"/>
          <ac:spMkLst>
            <pc:docMk/>
            <pc:sldMk cId="108884283" sldId="281"/>
            <ac:spMk id="47" creationId="{33C18921-7F90-4892-A64A-CE1B01976C53}"/>
          </ac:spMkLst>
        </pc:spChg>
        <pc:spChg chg="mod">
          <ac:chgData name="安浦岡 昌吾" userId="b08bfcb7-b870-4d56-a998-e58918f9e59e" providerId="ADAL" clId="{79EA5D2D-BA86-4CB4-93A5-A07243988CAD}" dt="2022-09-30T09:26:51.799" v="220" actId="20577"/>
          <ac:spMkLst>
            <pc:docMk/>
            <pc:sldMk cId="108884283" sldId="281"/>
            <ac:spMk id="53" creationId="{BA863676-9F78-4EDB-8889-29E96E67CB8D}"/>
          </ac:spMkLst>
        </pc:spChg>
        <pc:spChg chg="mod">
          <ac:chgData name="安浦岡 昌吾" userId="b08bfcb7-b870-4d56-a998-e58918f9e59e" providerId="ADAL" clId="{79EA5D2D-BA86-4CB4-93A5-A07243988CAD}" dt="2022-09-30T09:23:35.232" v="134" actId="1076"/>
          <ac:spMkLst>
            <pc:docMk/>
            <pc:sldMk cId="108884283" sldId="281"/>
            <ac:spMk id="85" creationId="{116DE23B-39CD-40E0-B806-02D3712CEEC1}"/>
          </ac:spMkLst>
        </pc:spChg>
        <pc:spChg chg="del">
          <ac:chgData name="安浦岡 昌吾" userId="b08bfcb7-b870-4d56-a998-e58918f9e59e" providerId="ADAL" clId="{79EA5D2D-BA86-4CB4-93A5-A07243988CAD}" dt="2022-09-30T09:26:16.656" v="201" actId="478"/>
          <ac:spMkLst>
            <pc:docMk/>
            <pc:sldMk cId="108884283" sldId="281"/>
            <ac:spMk id="94" creationId="{DCACBC13-E423-4F6A-B7E7-C2EE6F917B99}"/>
          </ac:spMkLst>
        </pc:spChg>
        <pc:spChg chg="del">
          <ac:chgData name="安浦岡 昌吾" userId="b08bfcb7-b870-4d56-a998-e58918f9e59e" providerId="ADAL" clId="{79EA5D2D-BA86-4CB4-93A5-A07243988CAD}" dt="2022-09-30T09:26:16.656" v="201" actId="478"/>
          <ac:spMkLst>
            <pc:docMk/>
            <pc:sldMk cId="108884283" sldId="281"/>
            <ac:spMk id="95" creationId="{90ECED99-D04B-422D-9E3D-D656B6F101FA}"/>
          </ac:spMkLst>
        </pc:spChg>
        <pc:spChg chg="del mod">
          <ac:chgData name="安浦岡 昌吾" userId="b08bfcb7-b870-4d56-a998-e58918f9e59e" providerId="ADAL" clId="{79EA5D2D-BA86-4CB4-93A5-A07243988CAD}" dt="2022-09-30T09:26:16.656" v="201" actId="478"/>
          <ac:spMkLst>
            <pc:docMk/>
            <pc:sldMk cId="108884283" sldId="281"/>
            <ac:spMk id="96" creationId="{04255833-2A4A-4EA5-B563-014C1236C918}"/>
          </ac:spMkLst>
        </pc:spChg>
        <pc:spChg chg="del mod">
          <ac:chgData name="安浦岡 昌吾" userId="b08bfcb7-b870-4d56-a998-e58918f9e59e" providerId="ADAL" clId="{79EA5D2D-BA86-4CB4-93A5-A07243988CAD}" dt="2022-09-30T09:26:16.656" v="201" actId="478"/>
          <ac:spMkLst>
            <pc:docMk/>
            <pc:sldMk cId="108884283" sldId="281"/>
            <ac:spMk id="97" creationId="{41A6CFED-8DF3-4D2E-91F1-7CBB722C729F}"/>
          </ac:spMkLst>
        </pc:spChg>
        <pc:graphicFrameChg chg="mod modGraphic">
          <ac:chgData name="安浦岡 昌吾" userId="b08bfcb7-b870-4d56-a998-e58918f9e59e" providerId="ADAL" clId="{79EA5D2D-BA86-4CB4-93A5-A07243988CAD}" dt="2022-09-30T09:25:27.790" v="167" actId="404"/>
          <ac:graphicFrameMkLst>
            <pc:docMk/>
            <pc:sldMk cId="108884283" sldId="281"/>
            <ac:graphicFrameMk id="8" creationId="{8D785ECC-37D7-421F-B5A7-CDB6789ED2BE}"/>
          </ac:graphicFrameMkLst>
        </pc:graphicFrameChg>
        <pc:picChg chg="add del mod">
          <ac:chgData name="安浦岡 昌吾" userId="b08bfcb7-b870-4d56-a998-e58918f9e59e" providerId="ADAL" clId="{79EA5D2D-BA86-4CB4-93A5-A07243988CAD}" dt="2022-09-30T09:22:32.426" v="91" actId="478"/>
          <ac:picMkLst>
            <pc:docMk/>
            <pc:sldMk cId="108884283" sldId="281"/>
            <ac:picMk id="2" creationId="{D7569073-96DB-7FC3-C782-3D60EBF8BE7E}"/>
          </ac:picMkLst>
        </pc:picChg>
        <pc:picChg chg="add mod">
          <ac:chgData name="安浦岡 昌吾" userId="b08bfcb7-b870-4d56-a998-e58918f9e59e" providerId="ADAL" clId="{79EA5D2D-BA86-4CB4-93A5-A07243988CAD}" dt="2022-09-30T09:22:37.010" v="94" actId="1076"/>
          <ac:picMkLst>
            <pc:docMk/>
            <pc:sldMk cId="108884283" sldId="281"/>
            <ac:picMk id="5" creationId="{45862D34-D516-4DE0-6650-73E7FFD3BA03}"/>
          </ac:picMkLst>
        </pc:picChg>
        <pc:picChg chg="add mod">
          <ac:chgData name="安浦岡 昌吾" userId="b08bfcb7-b870-4d56-a998-e58918f9e59e" providerId="ADAL" clId="{79EA5D2D-BA86-4CB4-93A5-A07243988CAD}" dt="2022-09-30T09:26:16.950" v="202"/>
          <ac:picMkLst>
            <pc:docMk/>
            <pc:sldMk cId="108884283" sldId="281"/>
            <ac:picMk id="12" creationId="{F81F994F-68C4-0EC8-375D-682461895B54}"/>
          </ac:picMkLst>
        </pc:picChg>
        <pc:picChg chg="del">
          <ac:chgData name="安浦岡 昌吾" userId="b08bfcb7-b870-4d56-a998-e58918f9e59e" providerId="ADAL" clId="{79EA5D2D-BA86-4CB4-93A5-A07243988CAD}" dt="2022-09-30T09:22:09.425" v="85" actId="478"/>
          <ac:picMkLst>
            <pc:docMk/>
            <pc:sldMk cId="108884283" sldId="281"/>
            <ac:picMk id="52" creationId="{660F9C3B-5CC7-47F2-A154-D1D809219D7F}"/>
          </ac:picMkLst>
        </pc:picChg>
        <pc:picChg chg="del mod">
          <ac:chgData name="安浦岡 昌吾" userId="b08bfcb7-b870-4d56-a998-e58918f9e59e" providerId="ADAL" clId="{79EA5D2D-BA86-4CB4-93A5-A07243988CAD}" dt="2022-09-30T09:26:16.656" v="201" actId="478"/>
          <ac:picMkLst>
            <pc:docMk/>
            <pc:sldMk cId="108884283" sldId="281"/>
            <ac:picMk id="98" creationId="{799FEBE0-0AA8-43F1-AEB7-2C190A86A192}"/>
          </ac:picMkLst>
        </pc:picChg>
      </pc:sldChg>
      <pc:sldChg chg="addSp delSp modSp mod">
        <pc:chgData name="安浦岡 昌吾" userId="b08bfcb7-b870-4d56-a998-e58918f9e59e" providerId="ADAL" clId="{79EA5D2D-BA86-4CB4-93A5-A07243988CAD}" dt="2022-09-30T09:22:40.896" v="96"/>
        <pc:sldMkLst>
          <pc:docMk/>
          <pc:sldMk cId="1491594254" sldId="285"/>
        </pc:sldMkLst>
        <pc:spChg chg="mod">
          <ac:chgData name="安浦岡 昌吾" userId="b08bfcb7-b870-4d56-a998-e58918f9e59e" providerId="ADAL" clId="{79EA5D2D-BA86-4CB4-93A5-A07243988CAD}" dt="2022-09-30T09:21:31.747" v="67" actId="20577"/>
          <ac:spMkLst>
            <pc:docMk/>
            <pc:sldMk cId="1491594254" sldId="285"/>
            <ac:spMk id="24" creationId="{CEDFA751-F735-4C8D-B50D-977B5DFCABAF}"/>
          </ac:spMkLst>
        </pc:spChg>
        <pc:spChg chg="mod">
          <ac:chgData name="安浦岡 昌吾" userId="b08bfcb7-b870-4d56-a998-e58918f9e59e" providerId="ADAL" clId="{79EA5D2D-BA86-4CB4-93A5-A07243988CAD}" dt="2022-09-30T09:21:44.498" v="81" actId="1076"/>
          <ac:spMkLst>
            <pc:docMk/>
            <pc:sldMk cId="1491594254" sldId="285"/>
            <ac:spMk id="25" creationId="{BCE088CE-853B-4328-AAF1-A620C964C3B4}"/>
          </ac:spMkLst>
        </pc:spChg>
        <pc:spChg chg="mod">
          <ac:chgData name="安浦岡 昌吾" userId="b08bfcb7-b870-4d56-a998-e58918f9e59e" providerId="ADAL" clId="{79EA5D2D-BA86-4CB4-93A5-A07243988CAD}" dt="2022-09-30T09:21:17.010" v="48" actId="20577"/>
          <ac:spMkLst>
            <pc:docMk/>
            <pc:sldMk cId="1491594254" sldId="285"/>
            <ac:spMk id="27" creationId="{962FDD82-BF07-4E3E-9A73-3C224B9C7DA9}"/>
          </ac:spMkLst>
        </pc:spChg>
        <pc:picChg chg="add del mod">
          <ac:chgData name="安浦岡 昌吾" userId="b08bfcb7-b870-4d56-a998-e58918f9e59e" providerId="ADAL" clId="{79EA5D2D-BA86-4CB4-93A5-A07243988CAD}" dt="2022-09-30T09:22:40.667" v="95" actId="478"/>
          <ac:picMkLst>
            <pc:docMk/>
            <pc:sldMk cId="1491594254" sldId="285"/>
            <ac:picMk id="3" creationId="{E0865A7E-D9CF-CD1D-D775-4ADA79F30AEE}"/>
          </ac:picMkLst>
        </pc:picChg>
        <pc:picChg chg="add mod">
          <ac:chgData name="安浦岡 昌吾" userId="b08bfcb7-b870-4d56-a998-e58918f9e59e" providerId="ADAL" clId="{79EA5D2D-BA86-4CB4-93A5-A07243988CAD}" dt="2022-09-30T09:22:40.896" v="96"/>
          <ac:picMkLst>
            <pc:docMk/>
            <pc:sldMk cId="1491594254" sldId="285"/>
            <ac:picMk id="4" creationId="{707CFE5E-744C-4791-7B39-CD6D42604DB8}"/>
          </ac:picMkLst>
        </pc:picChg>
        <pc:picChg chg="mod">
          <ac:chgData name="安浦岡 昌吾" userId="b08bfcb7-b870-4d56-a998-e58918f9e59e" providerId="ADAL" clId="{79EA5D2D-BA86-4CB4-93A5-A07243988CAD}" dt="2022-09-30T09:21:52.473" v="84" actId="1076"/>
          <ac:picMkLst>
            <pc:docMk/>
            <pc:sldMk cId="1491594254" sldId="285"/>
            <ac:picMk id="26" creationId="{94D597E7-24ED-4710-93F9-1A5FA26D930C}"/>
          </ac:picMkLst>
        </pc:picChg>
        <pc:picChg chg="del">
          <ac:chgData name="安浦岡 昌吾" userId="b08bfcb7-b870-4d56-a998-e58918f9e59e" providerId="ADAL" clId="{79EA5D2D-BA86-4CB4-93A5-A07243988CAD}" dt="2022-09-30T09:21:07.531" v="36" actId="478"/>
          <ac:picMkLst>
            <pc:docMk/>
            <pc:sldMk cId="1491594254" sldId="285"/>
            <ac:picMk id="52" creationId="{660F9C3B-5CC7-47F2-A154-D1D809219D7F}"/>
          </ac:picMkLst>
        </pc:picChg>
      </pc:sldChg>
      <pc:sldChg chg="addSp delSp modSp mod">
        <pc:chgData name="安浦岡 昌吾" userId="b08bfcb7-b870-4d56-a998-e58918f9e59e" providerId="ADAL" clId="{79EA5D2D-BA86-4CB4-93A5-A07243988CAD}" dt="2022-09-30T09:20:36.096" v="33" actId="20577"/>
        <pc:sldMkLst>
          <pc:docMk/>
          <pc:sldMk cId="2574923147" sldId="288"/>
        </pc:sldMkLst>
        <pc:spChg chg="mod">
          <ac:chgData name="安浦岡 昌吾" userId="b08bfcb7-b870-4d56-a998-e58918f9e59e" providerId="ADAL" clId="{79EA5D2D-BA86-4CB4-93A5-A07243988CAD}" dt="2022-09-30T09:20:36.096" v="33" actId="20577"/>
          <ac:spMkLst>
            <pc:docMk/>
            <pc:sldMk cId="2574923147" sldId="288"/>
            <ac:spMk id="56" creationId="{19B5ED9C-9296-4ECF-9D3A-950E47D603F3}"/>
          </ac:spMkLst>
        </pc:spChg>
        <pc:picChg chg="add del mod">
          <ac:chgData name="安浦岡 昌吾" userId="b08bfcb7-b870-4d56-a998-e58918f9e59e" providerId="ADAL" clId="{79EA5D2D-BA86-4CB4-93A5-A07243988CAD}" dt="2022-09-30T09:20:02.024" v="1" actId="478"/>
          <ac:picMkLst>
            <pc:docMk/>
            <pc:sldMk cId="2574923147" sldId="288"/>
            <ac:picMk id="3" creationId="{56EA7344-44F0-4589-8909-7E89CBDDF90B}"/>
          </ac:picMkLst>
        </pc:picChg>
        <pc:picChg chg="add mod">
          <ac:chgData name="安浦岡 昌吾" userId="b08bfcb7-b870-4d56-a998-e58918f9e59e" providerId="ADAL" clId="{79EA5D2D-BA86-4CB4-93A5-A07243988CAD}" dt="2022-09-30T09:20:24.984" v="7" actId="1076"/>
          <ac:picMkLst>
            <pc:docMk/>
            <pc:sldMk cId="2574923147" sldId="288"/>
            <ac:picMk id="5" creationId="{CA9FD256-13F9-DAD0-7B49-8BF2DB7A4A4A}"/>
          </ac:picMkLst>
        </pc:picChg>
        <pc:picChg chg="del">
          <ac:chgData name="安浦岡 昌吾" userId="b08bfcb7-b870-4d56-a998-e58918f9e59e" providerId="ADAL" clId="{79EA5D2D-BA86-4CB4-93A5-A07243988CAD}" dt="2022-09-30T09:20:21.026" v="6" actId="478"/>
          <ac:picMkLst>
            <pc:docMk/>
            <pc:sldMk cId="2574923147" sldId="288"/>
            <ac:picMk id="31" creationId="{BACD699A-9133-4CB7-BDF5-0B664008129E}"/>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2"/>
            <a:ext cx="2895600" cy="457200"/>
          </a:xfrm>
          <a:prstGeom prst="rect">
            <a:avLst/>
          </a:prstGeom>
          <a:noFill/>
          <a:ln w="9525">
            <a:noFill/>
            <a:miter lim="800000"/>
            <a:headEnd/>
            <a:tailEnd/>
          </a:ln>
          <a:effectLst/>
        </p:spPr>
        <p:txBody>
          <a:bodyPr vert="horz" wrap="square" lIns="91419" tIns="45709" rIns="91419" bIns="45709" numCol="1" anchor="t" anchorCtr="0" compatLnSpc="1">
            <a:prstTxWarp prst="textNoShape">
              <a:avLst/>
            </a:prstTxWarp>
          </a:bodyPr>
          <a:lstStyle>
            <a:lvl1pPr algn="l">
              <a:defRPr sz="1200">
                <a:solidFill>
                  <a:schemeClr val="tx1"/>
                </a:solidFill>
                <a:latin typeface="Arial" charset="0"/>
                <a:ea typeface="ＭＳ Ｐゴシック" pitchFamily="50" charset="-128"/>
              </a:defRPr>
            </a:lvl1pPr>
          </a:lstStyle>
          <a:p>
            <a:pPr>
              <a:defRPr/>
            </a:pPr>
            <a:endParaRPr lang="en-US">
              <a:latin typeface="メイリオ" panose="020B0604030504040204" pitchFamily="50" charset="-128"/>
              <a:ea typeface="メイリオ" panose="020B0604030504040204" pitchFamily="50" charset="-128"/>
            </a:endParaRPr>
          </a:p>
        </p:txBody>
      </p:sp>
      <p:sp>
        <p:nvSpPr>
          <p:cNvPr id="16387" name="Rectangle 3"/>
          <p:cNvSpPr>
            <a:spLocks noGrp="1" noChangeArrowheads="1"/>
          </p:cNvSpPr>
          <p:nvPr>
            <p:ph type="dt" sz="quarter" idx="1"/>
          </p:nvPr>
        </p:nvSpPr>
        <p:spPr bwMode="auto">
          <a:xfrm>
            <a:off x="3810000" y="2"/>
            <a:ext cx="2895600" cy="457200"/>
          </a:xfrm>
          <a:prstGeom prst="rect">
            <a:avLst/>
          </a:prstGeom>
          <a:noFill/>
          <a:ln w="9525">
            <a:noFill/>
            <a:miter lim="800000"/>
            <a:headEnd/>
            <a:tailEnd/>
          </a:ln>
          <a:effectLst/>
        </p:spPr>
        <p:txBody>
          <a:bodyPr vert="horz" wrap="square" lIns="91419" tIns="45709" rIns="91419" bIns="45709" numCol="1" anchor="t" anchorCtr="0" compatLnSpc="1">
            <a:prstTxWarp prst="textNoShape">
              <a:avLst/>
            </a:prstTxWarp>
          </a:bodyPr>
          <a:lstStyle>
            <a:lvl1pPr algn="r">
              <a:defRPr sz="1200">
                <a:solidFill>
                  <a:schemeClr val="tx1"/>
                </a:solidFill>
                <a:latin typeface="Arial" charset="0"/>
                <a:ea typeface="ＭＳ Ｐゴシック" pitchFamily="50" charset="-128"/>
              </a:defRPr>
            </a:lvl1pPr>
          </a:lstStyle>
          <a:p>
            <a:pPr>
              <a:defRPr/>
            </a:pPr>
            <a:endParaRPr lang="en-US">
              <a:latin typeface="メイリオ" panose="020B0604030504040204" pitchFamily="50" charset="-128"/>
              <a:ea typeface="メイリオ" panose="020B0604030504040204" pitchFamily="50" charset="-128"/>
            </a:endParaRPr>
          </a:p>
        </p:txBody>
      </p:sp>
      <p:sp>
        <p:nvSpPr>
          <p:cNvPr id="16388" name="Rectangle 4"/>
          <p:cNvSpPr>
            <a:spLocks noGrp="1" noChangeArrowheads="1"/>
          </p:cNvSpPr>
          <p:nvPr>
            <p:ph type="ftr" sz="quarter" idx="2"/>
          </p:nvPr>
        </p:nvSpPr>
        <p:spPr bwMode="auto">
          <a:xfrm>
            <a:off x="0" y="9372601"/>
            <a:ext cx="2895600" cy="457200"/>
          </a:xfrm>
          <a:prstGeom prst="rect">
            <a:avLst/>
          </a:prstGeom>
          <a:noFill/>
          <a:ln w="9525">
            <a:noFill/>
            <a:miter lim="800000"/>
            <a:headEnd/>
            <a:tailEnd/>
          </a:ln>
          <a:effectLst/>
        </p:spPr>
        <p:txBody>
          <a:bodyPr vert="horz" wrap="square" lIns="91419" tIns="45709" rIns="91419" bIns="45709" numCol="1" anchor="b" anchorCtr="0" compatLnSpc="1">
            <a:prstTxWarp prst="textNoShape">
              <a:avLst/>
            </a:prstTxWarp>
          </a:bodyPr>
          <a:lstStyle>
            <a:lvl1pPr algn="l">
              <a:defRPr sz="1200">
                <a:solidFill>
                  <a:schemeClr val="tx1"/>
                </a:solidFill>
                <a:latin typeface="Arial" charset="0"/>
                <a:ea typeface="ＭＳ Ｐゴシック" pitchFamily="50" charset="-128"/>
              </a:defRPr>
            </a:lvl1pPr>
          </a:lstStyle>
          <a:p>
            <a:pPr>
              <a:defRPr/>
            </a:pPr>
            <a:endParaRPr lang="en-US">
              <a:latin typeface="メイリオ" panose="020B0604030504040204" pitchFamily="50" charset="-128"/>
              <a:ea typeface="メイリオ" panose="020B0604030504040204" pitchFamily="50" charset="-128"/>
            </a:endParaRPr>
          </a:p>
        </p:txBody>
      </p:sp>
      <p:sp>
        <p:nvSpPr>
          <p:cNvPr id="16389" name="Rectangle 5"/>
          <p:cNvSpPr>
            <a:spLocks noGrp="1" noChangeArrowheads="1"/>
          </p:cNvSpPr>
          <p:nvPr>
            <p:ph type="sldNum" sz="quarter" idx="3"/>
          </p:nvPr>
        </p:nvSpPr>
        <p:spPr bwMode="auto">
          <a:xfrm>
            <a:off x="3810000" y="9372601"/>
            <a:ext cx="2895600" cy="457200"/>
          </a:xfrm>
          <a:prstGeom prst="rect">
            <a:avLst/>
          </a:prstGeom>
          <a:noFill/>
          <a:ln w="9525">
            <a:noFill/>
            <a:miter lim="800000"/>
            <a:headEnd/>
            <a:tailEnd/>
          </a:ln>
          <a:effectLst/>
        </p:spPr>
        <p:txBody>
          <a:bodyPr vert="horz" wrap="square" lIns="91419" tIns="45709" rIns="91419" bIns="45709" numCol="1" anchor="b" anchorCtr="0" compatLnSpc="1">
            <a:prstTxWarp prst="textNoShape">
              <a:avLst/>
            </a:prstTxWarp>
          </a:bodyPr>
          <a:lstStyle>
            <a:lvl1pPr algn="r">
              <a:defRPr sz="1200">
                <a:solidFill>
                  <a:schemeClr val="tx1"/>
                </a:solidFill>
                <a:latin typeface="Arial" charset="0"/>
                <a:ea typeface="ＭＳ Ｐゴシック" pitchFamily="50" charset="-128"/>
              </a:defRPr>
            </a:lvl1pPr>
          </a:lstStyle>
          <a:p>
            <a:pPr>
              <a:defRPr/>
            </a:pPr>
            <a:fld id="{23062FBC-D171-4263-92BA-F1A0963E1285}" type="slidenum">
              <a:rPr lang="en-US">
                <a:latin typeface="メイリオ" panose="020B0604030504040204" pitchFamily="50" charset="-128"/>
                <a:ea typeface="メイリオ" panose="020B0604030504040204" pitchFamily="50" charset="-128"/>
              </a:rPr>
              <a:pPr>
                <a:defRPr/>
              </a:pPr>
              <a:t>‹#›</a:t>
            </a:fld>
            <a:endParaRPr lang="en-US">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056512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2"/>
            <a:ext cx="2895600" cy="457200"/>
          </a:xfrm>
          <a:prstGeom prst="rect">
            <a:avLst/>
          </a:prstGeom>
          <a:noFill/>
          <a:ln w="9525">
            <a:noFill/>
            <a:miter lim="800000"/>
            <a:headEnd/>
            <a:tailEnd/>
          </a:ln>
          <a:effectLst/>
        </p:spPr>
        <p:txBody>
          <a:bodyPr vert="horz" wrap="square" lIns="91419" tIns="45709" rIns="91419" bIns="45709" numCol="1" anchor="t" anchorCtr="0" compatLnSpc="1">
            <a:prstTxWarp prst="textNoShape">
              <a:avLst/>
            </a:prstTxWarp>
          </a:bodyPr>
          <a:lstStyle>
            <a:lvl1pPr algn="l">
              <a:defRPr sz="1200">
                <a:solidFill>
                  <a:schemeClr val="tx1"/>
                </a:solidFill>
                <a:latin typeface="メイリオ" panose="020B0604030504040204" pitchFamily="50" charset="-128"/>
                <a:ea typeface="メイリオ" panose="020B0604030504040204" pitchFamily="50" charset="-128"/>
              </a:defRPr>
            </a:lvl1pPr>
          </a:lstStyle>
          <a:p>
            <a:pPr>
              <a:defRPr/>
            </a:pPr>
            <a:endParaRPr lang="en-US" altLang="ja-JP"/>
          </a:p>
        </p:txBody>
      </p:sp>
      <p:sp>
        <p:nvSpPr>
          <p:cNvPr id="57347" name="Rectangle 3"/>
          <p:cNvSpPr>
            <a:spLocks noGrp="1" noChangeArrowheads="1"/>
          </p:cNvSpPr>
          <p:nvPr>
            <p:ph type="dt" idx="1"/>
          </p:nvPr>
        </p:nvSpPr>
        <p:spPr bwMode="auto">
          <a:xfrm>
            <a:off x="3810000" y="2"/>
            <a:ext cx="2895600" cy="457200"/>
          </a:xfrm>
          <a:prstGeom prst="rect">
            <a:avLst/>
          </a:prstGeom>
          <a:noFill/>
          <a:ln w="9525">
            <a:noFill/>
            <a:miter lim="800000"/>
            <a:headEnd/>
            <a:tailEnd/>
          </a:ln>
          <a:effectLst/>
        </p:spPr>
        <p:txBody>
          <a:bodyPr vert="horz" wrap="square" lIns="91419" tIns="45709" rIns="91419" bIns="45709" numCol="1" anchor="t" anchorCtr="0" compatLnSpc="1">
            <a:prstTxWarp prst="textNoShape">
              <a:avLst/>
            </a:prstTxWarp>
          </a:bodyPr>
          <a:lstStyle>
            <a:lvl1pPr algn="r">
              <a:defRPr sz="1200">
                <a:solidFill>
                  <a:schemeClr val="tx1"/>
                </a:solidFill>
                <a:latin typeface="メイリオ" panose="020B0604030504040204" pitchFamily="50" charset="-128"/>
                <a:ea typeface="メイリオ" panose="020B0604030504040204" pitchFamily="50" charset="-128"/>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2124075" y="762000"/>
            <a:ext cx="2530475" cy="36576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9" name="Rectangle 5"/>
          <p:cNvSpPr>
            <a:spLocks noGrp="1" noChangeArrowheads="1"/>
          </p:cNvSpPr>
          <p:nvPr>
            <p:ph type="body" sz="quarter" idx="3"/>
          </p:nvPr>
        </p:nvSpPr>
        <p:spPr bwMode="auto">
          <a:xfrm>
            <a:off x="914401" y="4724402"/>
            <a:ext cx="4953000" cy="4419600"/>
          </a:xfrm>
          <a:prstGeom prst="rect">
            <a:avLst/>
          </a:prstGeom>
          <a:noFill/>
          <a:ln w="9525">
            <a:noFill/>
            <a:miter lim="800000"/>
            <a:headEnd/>
            <a:tailEnd/>
          </a:ln>
          <a:effectLst/>
        </p:spPr>
        <p:txBody>
          <a:bodyPr vert="horz" wrap="square" lIns="91419" tIns="45709" rIns="91419" bIns="45709"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7350" name="Rectangle 6"/>
          <p:cNvSpPr>
            <a:spLocks noGrp="1" noChangeArrowheads="1"/>
          </p:cNvSpPr>
          <p:nvPr>
            <p:ph type="ftr" sz="quarter" idx="4"/>
          </p:nvPr>
        </p:nvSpPr>
        <p:spPr bwMode="auto">
          <a:xfrm>
            <a:off x="0" y="9372601"/>
            <a:ext cx="2895600" cy="457200"/>
          </a:xfrm>
          <a:prstGeom prst="rect">
            <a:avLst/>
          </a:prstGeom>
          <a:noFill/>
          <a:ln w="9525">
            <a:noFill/>
            <a:miter lim="800000"/>
            <a:headEnd/>
            <a:tailEnd/>
          </a:ln>
          <a:effectLst/>
        </p:spPr>
        <p:txBody>
          <a:bodyPr vert="horz" wrap="square" lIns="91419" tIns="45709" rIns="91419" bIns="45709" numCol="1" anchor="b" anchorCtr="0" compatLnSpc="1">
            <a:prstTxWarp prst="textNoShape">
              <a:avLst/>
            </a:prstTxWarp>
          </a:bodyPr>
          <a:lstStyle>
            <a:lvl1pPr algn="l">
              <a:defRPr sz="1200">
                <a:solidFill>
                  <a:schemeClr val="tx1"/>
                </a:solidFill>
                <a:latin typeface="メイリオ" panose="020B0604030504040204" pitchFamily="50" charset="-128"/>
                <a:ea typeface="メイリオ" panose="020B0604030504040204" pitchFamily="50" charset="-128"/>
              </a:defRPr>
            </a:lvl1pPr>
          </a:lstStyle>
          <a:p>
            <a:pPr>
              <a:defRPr/>
            </a:pPr>
            <a:endParaRPr lang="en-US" altLang="ja-JP"/>
          </a:p>
        </p:txBody>
      </p:sp>
      <p:sp>
        <p:nvSpPr>
          <p:cNvPr id="57351" name="Rectangle 7"/>
          <p:cNvSpPr>
            <a:spLocks noGrp="1" noChangeArrowheads="1"/>
          </p:cNvSpPr>
          <p:nvPr>
            <p:ph type="sldNum" sz="quarter" idx="5"/>
          </p:nvPr>
        </p:nvSpPr>
        <p:spPr bwMode="auto">
          <a:xfrm>
            <a:off x="3810000" y="9372601"/>
            <a:ext cx="2895600" cy="457200"/>
          </a:xfrm>
          <a:prstGeom prst="rect">
            <a:avLst/>
          </a:prstGeom>
          <a:noFill/>
          <a:ln w="9525">
            <a:noFill/>
            <a:miter lim="800000"/>
            <a:headEnd/>
            <a:tailEnd/>
          </a:ln>
          <a:effectLst/>
        </p:spPr>
        <p:txBody>
          <a:bodyPr vert="horz" wrap="square" lIns="91419" tIns="45709" rIns="91419" bIns="45709" numCol="1" anchor="b" anchorCtr="0" compatLnSpc="1">
            <a:prstTxWarp prst="textNoShape">
              <a:avLst/>
            </a:prstTxWarp>
          </a:bodyPr>
          <a:lstStyle>
            <a:lvl1pPr algn="r">
              <a:defRPr sz="1200">
                <a:solidFill>
                  <a:schemeClr val="tx1"/>
                </a:solidFill>
                <a:latin typeface="メイリオ" panose="020B0604030504040204" pitchFamily="50" charset="-128"/>
                <a:ea typeface="メイリオ" panose="020B0604030504040204" pitchFamily="50" charset="-128"/>
              </a:defRPr>
            </a:lvl1pPr>
          </a:lstStyle>
          <a:p>
            <a:pPr>
              <a:defRPr/>
            </a:pPr>
            <a:fld id="{2AB411FD-0C54-4B94-94F9-C26D3648E3A7}" type="slidenum">
              <a:rPr lang="en-US" altLang="ja-JP" smtClean="0"/>
              <a:pPr>
                <a:defRPr/>
              </a:pPr>
              <a:t>‹#›</a:t>
            </a:fld>
            <a:endParaRPr lang="en-US" altLang="ja-JP"/>
          </a:p>
        </p:txBody>
      </p:sp>
    </p:spTree>
    <p:extLst>
      <p:ext uri="{BB962C8B-B14F-4D97-AF65-F5344CB8AC3E}">
        <p14:creationId xmlns:p14="http://schemas.microsoft.com/office/powerpoint/2010/main" val="18609564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メイリオ" panose="020B0604030504040204" pitchFamily="50" charset="-128"/>
        <a:ea typeface="メイリオ" panose="020B0604030504040204" pitchFamily="50" charset="-128"/>
        <a:cs typeface="+mn-cs"/>
      </a:defRPr>
    </a:lvl1pPr>
    <a:lvl2pPr marL="457200" algn="l" rtl="0" eaLnBrk="0" fontAlgn="base" hangingPunct="0">
      <a:spcBef>
        <a:spcPct val="30000"/>
      </a:spcBef>
      <a:spcAft>
        <a:spcPct val="0"/>
      </a:spcAft>
      <a:defRPr kumimoji="1" sz="1200" kern="1200">
        <a:solidFill>
          <a:schemeClr val="tx1"/>
        </a:solidFill>
        <a:latin typeface="メイリオ" panose="020B0604030504040204" pitchFamily="50" charset="-128"/>
        <a:ea typeface="メイリオ" panose="020B0604030504040204" pitchFamily="50" charset="-128"/>
        <a:cs typeface="+mn-cs"/>
      </a:defRPr>
    </a:lvl2pPr>
    <a:lvl3pPr marL="914400" algn="l" rtl="0" eaLnBrk="0" fontAlgn="base" hangingPunct="0">
      <a:spcBef>
        <a:spcPct val="30000"/>
      </a:spcBef>
      <a:spcAft>
        <a:spcPct val="0"/>
      </a:spcAft>
      <a:defRPr kumimoji="1" sz="1200" kern="1200">
        <a:solidFill>
          <a:schemeClr val="tx1"/>
        </a:solidFill>
        <a:latin typeface="メイリオ" panose="020B0604030504040204" pitchFamily="50" charset="-128"/>
        <a:ea typeface="メイリオ" panose="020B0604030504040204" pitchFamily="50" charset="-128"/>
        <a:cs typeface="+mn-cs"/>
      </a:defRPr>
    </a:lvl3pPr>
    <a:lvl4pPr marL="1371600" algn="l" rtl="0" eaLnBrk="0" fontAlgn="base" hangingPunct="0">
      <a:spcBef>
        <a:spcPct val="30000"/>
      </a:spcBef>
      <a:spcAft>
        <a:spcPct val="0"/>
      </a:spcAft>
      <a:defRPr kumimoji="1" sz="1200" kern="1200">
        <a:solidFill>
          <a:schemeClr val="tx1"/>
        </a:solidFill>
        <a:latin typeface="メイリオ" panose="020B0604030504040204" pitchFamily="50" charset="-128"/>
        <a:ea typeface="メイリオ" panose="020B0604030504040204" pitchFamily="50" charset="-128"/>
        <a:cs typeface="+mn-cs"/>
      </a:defRPr>
    </a:lvl4pPr>
    <a:lvl5pPr marL="1828800" algn="l" rtl="0" eaLnBrk="0" fontAlgn="base" hangingPunct="0">
      <a:spcBef>
        <a:spcPct val="30000"/>
      </a:spcBef>
      <a:spcAft>
        <a:spcPct val="0"/>
      </a:spcAft>
      <a:defRPr kumimoji="1" sz="1200" kern="1200">
        <a:solidFill>
          <a:schemeClr val="tx1"/>
        </a:solidFill>
        <a:latin typeface="メイリオ" panose="020B0604030504040204" pitchFamily="50" charset="-128"/>
        <a:ea typeface="メイリオ" panose="020B060403050404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kumimoji="1" sz="1200">
                <a:solidFill>
                  <a:schemeClr val="tx1"/>
                </a:solidFill>
                <a:latin typeface="Arial" charset="0"/>
                <a:ea typeface="ＭＳ Ｐ明朝" pitchFamily="18" charset="-128"/>
              </a:defRPr>
            </a:lvl1pPr>
            <a:lvl2pPr marL="742781" indent="-285684" algn="l" eaLnBrk="0" hangingPunct="0">
              <a:spcBef>
                <a:spcPct val="30000"/>
              </a:spcBef>
              <a:defRPr kumimoji="1" sz="1200">
                <a:solidFill>
                  <a:schemeClr val="tx1"/>
                </a:solidFill>
                <a:latin typeface="Arial" charset="0"/>
                <a:ea typeface="ＭＳ Ｐ明朝" pitchFamily="18" charset="-128"/>
              </a:defRPr>
            </a:lvl2pPr>
            <a:lvl3pPr marL="1142740" indent="-228549" algn="l" eaLnBrk="0" hangingPunct="0">
              <a:spcBef>
                <a:spcPct val="30000"/>
              </a:spcBef>
              <a:defRPr kumimoji="1" sz="1200">
                <a:solidFill>
                  <a:schemeClr val="tx1"/>
                </a:solidFill>
                <a:latin typeface="Arial" charset="0"/>
                <a:ea typeface="ＭＳ Ｐ明朝" pitchFamily="18" charset="-128"/>
              </a:defRPr>
            </a:lvl3pPr>
            <a:lvl4pPr marL="1599833" indent="-228549" algn="l" eaLnBrk="0" hangingPunct="0">
              <a:spcBef>
                <a:spcPct val="30000"/>
              </a:spcBef>
              <a:defRPr kumimoji="1" sz="1200">
                <a:solidFill>
                  <a:schemeClr val="tx1"/>
                </a:solidFill>
                <a:latin typeface="Arial" charset="0"/>
                <a:ea typeface="ＭＳ Ｐ明朝" pitchFamily="18" charset="-128"/>
              </a:defRPr>
            </a:lvl4pPr>
            <a:lvl5pPr marL="2056928" indent="-228549" algn="l" eaLnBrk="0" hangingPunct="0">
              <a:spcBef>
                <a:spcPct val="30000"/>
              </a:spcBef>
              <a:defRPr kumimoji="1" sz="1200">
                <a:solidFill>
                  <a:schemeClr val="tx1"/>
                </a:solidFill>
                <a:latin typeface="Arial" charset="0"/>
                <a:ea typeface="ＭＳ Ｐ明朝" pitchFamily="18" charset="-128"/>
              </a:defRPr>
            </a:lvl5pPr>
            <a:lvl6pPr marL="2514023" indent="-228549"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121" indent="-228549"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8216" indent="-228549"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5312" indent="-228549"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algn="r" eaLnBrk="1" hangingPunct="1">
              <a:spcBef>
                <a:spcPct val="0"/>
              </a:spcBef>
            </a:pPr>
            <a:fld id="{D551AD54-691D-4D08-8064-48FDB740DC3A}" type="slidenum">
              <a:rPr lang="en-US" altLang="ja-JP" smtClean="0">
                <a:latin typeface="メイリオ" panose="020B0604030504040204" pitchFamily="50" charset="-128"/>
                <a:ea typeface="メイリオ" panose="020B0604030504040204" pitchFamily="50" charset="-128"/>
              </a:rPr>
              <a:pPr algn="r" eaLnBrk="1" hangingPunct="1">
                <a:spcBef>
                  <a:spcPct val="0"/>
                </a:spcBef>
              </a:pPr>
              <a:t>1</a:t>
            </a:fld>
            <a:endParaRPr lang="en-US" altLang="ja-JP">
              <a:latin typeface="メイリオ" panose="020B0604030504040204" pitchFamily="50" charset="-128"/>
              <a:ea typeface="メイリオ" panose="020B0604030504040204" pitchFamily="50" charset="-128"/>
            </a:endParaRPr>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p>
        </p:txBody>
      </p:sp>
    </p:spTree>
    <p:extLst>
      <p:ext uri="{BB962C8B-B14F-4D97-AF65-F5344CB8AC3E}">
        <p14:creationId xmlns:p14="http://schemas.microsoft.com/office/powerpoint/2010/main" val="1846854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kumimoji="1" sz="1200">
                <a:solidFill>
                  <a:schemeClr val="tx1"/>
                </a:solidFill>
                <a:latin typeface="Arial" charset="0"/>
                <a:ea typeface="ＭＳ Ｐ明朝" pitchFamily="18" charset="-128"/>
              </a:defRPr>
            </a:lvl1pPr>
            <a:lvl2pPr marL="742781" indent="-285684" algn="l" eaLnBrk="0" hangingPunct="0">
              <a:spcBef>
                <a:spcPct val="30000"/>
              </a:spcBef>
              <a:defRPr kumimoji="1" sz="1200">
                <a:solidFill>
                  <a:schemeClr val="tx1"/>
                </a:solidFill>
                <a:latin typeface="Arial" charset="0"/>
                <a:ea typeface="ＭＳ Ｐ明朝" pitchFamily="18" charset="-128"/>
              </a:defRPr>
            </a:lvl2pPr>
            <a:lvl3pPr marL="1142740" indent="-228549" algn="l" eaLnBrk="0" hangingPunct="0">
              <a:spcBef>
                <a:spcPct val="30000"/>
              </a:spcBef>
              <a:defRPr kumimoji="1" sz="1200">
                <a:solidFill>
                  <a:schemeClr val="tx1"/>
                </a:solidFill>
                <a:latin typeface="Arial" charset="0"/>
                <a:ea typeface="ＭＳ Ｐ明朝" pitchFamily="18" charset="-128"/>
              </a:defRPr>
            </a:lvl3pPr>
            <a:lvl4pPr marL="1599833" indent="-228549" algn="l" eaLnBrk="0" hangingPunct="0">
              <a:spcBef>
                <a:spcPct val="30000"/>
              </a:spcBef>
              <a:defRPr kumimoji="1" sz="1200">
                <a:solidFill>
                  <a:schemeClr val="tx1"/>
                </a:solidFill>
                <a:latin typeface="Arial" charset="0"/>
                <a:ea typeface="ＭＳ Ｐ明朝" pitchFamily="18" charset="-128"/>
              </a:defRPr>
            </a:lvl4pPr>
            <a:lvl5pPr marL="2056928" indent="-228549" algn="l" eaLnBrk="0" hangingPunct="0">
              <a:spcBef>
                <a:spcPct val="30000"/>
              </a:spcBef>
              <a:defRPr kumimoji="1" sz="1200">
                <a:solidFill>
                  <a:schemeClr val="tx1"/>
                </a:solidFill>
                <a:latin typeface="Arial" charset="0"/>
                <a:ea typeface="ＭＳ Ｐ明朝" pitchFamily="18" charset="-128"/>
              </a:defRPr>
            </a:lvl5pPr>
            <a:lvl6pPr marL="2514023" indent="-228549"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121" indent="-228549"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8216" indent="-228549"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5312" indent="-228549"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algn="r" eaLnBrk="1" hangingPunct="1">
              <a:spcBef>
                <a:spcPct val="0"/>
              </a:spcBef>
            </a:pPr>
            <a:fld id="{651B2528-E7F3-4FF1-8C73-0F036AE4B698}" type="slidenum">
              <a:rPr lang="en-US" altLang="ja-JP" smtClean="0">
                <a:latin typeface="メイリオ" panose="020B0604030504040204" pitchFamily="50" charset="-128"/>
                <a:ea typeface="メイリオ" panose="020B0604030504040204" pitchFamily="50" charset="-128"/>
              </a:rPr>
              <a:pPr algn="r" eaLnBrk="1" hangingPunct="1">
                <a:spcBef>
                  <a:spcPct val="0"/>
                </a:spcBef>
              </a:pPr>
              <a:t>2</a:t>
            </a:fld>
            <a:endParaRPr lang="en-US" altLang="ja-JP">
              <a:latin typeface="メイリオ" panose="020B0604030504040204" pitchFamily="50" charset="-128"/>
              <a:ea typeface="メイリオ" panose="020B0604030504040204" pitchFamily="50" charset="-128"/>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p>
        </p:txBody>
      </p:sp>
    </p:spTree>
    <p:extLst>
      <p:ext uri="{BB962C8B-B14F-4D97-AF65-F5344CB8AC3E}">
        <p14:creationId xmlns:p14="http://schemas.microsoft.com/office/powerpoint/2010/main" val="23912350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975FBD5B-3E37-4B6F-8653-BB96F3189C0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0762" y="1994590"/>
            <a:ext cx="6824233" cy="2085441"/>
          </a:xfrm>
          <a:prstGeom prst="rect">
            <a:avLst/>
          </a:prstGeom>
        </p:spPr>
      </p:pic>
    </p:spTree>
    <p:extLst>
      <p:ext uri="{BB962C8B-B14F-4D97-AF65-F5344CB8AC3E}">
        <p14:creationId xmlns:p14="http://schemas.microsoft.com/office/powerpoint/2010/main" val="635795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7957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9BF8B01E-4A1F-4EE4-89D1-A995BDE53444}"/>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8297" b="5969"/>
          <a:stretch/>
        </p:blipFill>
        <p:spPr>
          <a:xfrm>
            <a:off x="10762" y="0"/>
            <a:ext cx="6824233" cy="713984"/>
          </a:xfrm>
          <a:prstGeom prst="rect">
            <a:avLst/>
          </a:prstGeom>
        </p:spPr>
      </p:pic>
    </p:spTree>
    <p:extLst>
      <p:ext uri="{BB962C8B-B14F-4D97-AF65-F5344CB8AC3E}">
        <p14:creationId xmlns:p14="http://schemas.microsoft.com/office/powerpoint/2010/main" val="26398446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3433118"/>
      </p:ext>
    </p:extLst>
  </p:cSld>
  <p:clrMap bg1="lt1" tx1="dk1" bg2="lt2" tx2="dk2" accent1="accent1" accent2="accent2" accent3="accent3" accent4="accent4" accent5="accent5" accent6="accent6" hlink="hlink" folHlink="folHlink"/>
  <p:sldLayoutIdLst>
    <p:sldLayoutId id="2147483673" r:id="rId1"/>
    <p:sldLayoutId id="2147483674" r:id="rId2"/>
  </p:sldLayoutIdLst>
  <p:txStyles>
    <p:titleStyle>
      <a:lvl1pPr algn="l" rtl="0" eaLnBrk="1" fontAlgn="base" hangingPunct="1">
        <a:spcBef>
          <a:spcPct val="0"/>
        </a:spcBef>
        <a:spcAft>
          <a:spcPct val="0"/>
        </a:spcAft>
        <a:defRPr kumimoji="1" b="1">
          <a:solidFill>
            <a:schemeClr val="bg1"/>
          </a:solidFill>
          <a:latin typeface="+mj-lt"/>
          <a:ea typeface="+mj-ea"/>
          <a:cs typeface="+mj-cs"/>
        </a:defRPr>
      </a:lvl1pPr>
      <a:lvl2pPr algn="l" rtl="0" eaLnBrk="1" fontAlgn="base" hangingPunct="1">
        <a:spcBef>
          <a:spcPct val="0"/>
        </a:spcBef>
        <a:spcAft>
          <a:spcPct val="0"/>
        </a:spcAft>
        <a:defRPr kumimoji="1" b="1">
          <a:solidFill>
            <a:schemeClr val="bg1"/>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b="1">
          <a:solidFill>
            <a:schemeClr val="bg1"/>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b="1">
          <a:solidFill>
            <a:schemeClr val="bg1"/>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b="1">
          <a:solidFill>
            <a:schemeClr val="bg1"/>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b="1">
          <a:solidFill>
            <a:schemeClr val="bg1"/>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b="1">
          <a:solidFill>
            <a:schemeClr val="bg1"/>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b="1">
          <a:solidFill>
            <a:schemeClr val="bg1"/>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b="1">
          <a:solidFill>
            <a:schemeClr val="bg1"/>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6063899"/>
      </p:ext>
    </p:extLst>
  </p:cSld>
  <p:clrMap bg1="lt1" tx1="dk1" bg2="lt2" tx2="dk2" accent1="accent1" accent2="accent2" accent3="accent3" accent4="accent4" accent5="accent5" accent6="accent6" hlink="hlink" folHlink="folHlink"/>
  <p:sldLayoutIdLst>
    <p:sldLayoutId id="2147483676" r:id="rId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jpe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11.png"/><Relationship Id="rId7" Type="http://schemas.openxmlformats.org/officeDocument/2006/relationships/image" Target="../media/image14.jpe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a:extLst>
              <a:ext uri="{FF2B5EF4-FFF2-40B4-BE49-F238E27FC236}">
                <a16:creationId xmlns:a16="http://schemas.microsoft.com/office/drawing/2014/main" id="{59346FEB-2409-462C-99F2-DD947A4608B0}"/>
              </a:ext>
            </a:extLst>
          </p:cNvPr>
          <p:cNvSpPr/>
          <p:nvPr/>
        </p:nvSpPr>
        <p:spPr>
          <a:xfrm>
            <a:off x="-5809" y="331191"/>
            <a:ext cx="6889326" cy="388568"/>
          </a:xfrm>
          <a:prstGeom prst="rect">
            <a:avLst/>
          </a:prstGeom>
        </p:spPr>
        <p:txBody>
          <a:bodyPr wrap="square" anchor="ctr">
            <a:spAutoFit/>
          </a:bodyPr>
          <a:lstStyle/>
          <a:p>
            <a:pPr>
              <a:lnSpc>
                <a:spcPct val="150000"/>
              </a:lnSpc>
            </a:pPr>
            <a:r>
              <a:rPr lang="ja-JP" altLang="en-US" sz="1400" b="1">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ウイルス対策も情報漏えい対策もこの一本で</a:t>
            </a:r>
          </a:p>
        </p:txBody>
      </p:sp>
      <p:pic>
        <p:nvPicPr>
          <p:cNvPr id="1028" name="Picture 4">
            <a:extLst>
              <a:ext uri="{FF2B5EF4-FFF2-40B4-BE49-F238E27FC236}">
                <a16:creationId xmlns:a16="http://schemas.microsoft.com/office/drawing/2014/main" id="{8FB09408-A962-413B-8A7F-5EBC226617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9566" y="1701825"/>
            <a:ext cx="4570786" cy="261021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44D853E6-B83E-42D4-A3E4-D33DF4C3433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49952" y="1338070"/>
            <a:ext cx="947110" cy="755128"/>
          </a:xfrm>
          <a:prstGeom prst="rect">
            <a:avLst/>
          </a:prstGeom>
          <a:noFill/>
          <a:extLst>
            <a:ext uri="{909E8E84-426E-40DD-AFC4-6F175D3DCCD1}">
              <a14:hiddenFill xmlns:a14="http://schemas.microsoft.com/office/drawing/2010/main">
                <a:solidFill>
                  <a:srgbClr val="FFFFFF"/>
                </a:solidFill>
              </a14:hiddenFill>
            </a:ext>
          </a:extLst>
        </p:spPr>
      </p:pic>
      <p:pic>
        <p:nvPicPr>
          <p:cNvPr id="32" name="図 31">
            <a:extLst>
              <a:ext uri="{FF2B5EF4-FFF2-40B4-BE49-F238E27FC236}">
                <a16:creationId xmlns:a16="http://schemas.microsoft.com/office/drawing/2014/main" id="{9BC969DB-9B0E-42AD-A1B1-CD68FC2863B7}"/>
              </a:ext>
            </a:extLst>
          </p:cNvPr>
          <p:cNvPicPr>
            <a:picLocks noChangeAspect="1"/>
          </p:cNvPicPr>
          <p:nvPr/>
        </p:nvPicPr>
        <p:blipFill>
          <a:blip r:embed="rId5"/>
          <a:stretch>
            <a:fillRect/>
          </a:stretch>
        </p:blipFill>
        <p:spPr>
          <a:xfrm>
            <a:off x="3772637" y="7285515"/>
            <a:ext cx="2676376" cy="646232"/>
          </a:xfrm>
          <a:prstGeom prst="rect">
            <a:avLst/>
          </a:prstGeom>
        </p:spPr>
      </p:pic>
      <p:pic>
        <p:nvPicPr>
          <p:cNvPr id="34" name="図 33">
            <a:extLst>
              <a:ext uri="{FF2B5EF4-FFF2-40B4-BE49-F238E27FC236}">
                <a16:creationId xmlns:a16="http://schemas.microsoft.com/office/drawing/2014/main" id="{83CFDB27-81FD-48CC-8B4B-A4B7B83DB12D}"/>
              </a:ext>
            </a:extLst>
          </p:cNvPr>
          <p:cNvPicPr>
            <a:picLocks noChangeAspect="1"/>
          </p:cNvPicPr>
          <p:nvPr/>
        </p:nvPicPr>
        <p:blipFill>
          <a:blip r:embed="rId6"/>
          <a:stretch>
            <a:fillRect/>
          </a:stretch>
        </p:blipFill>
        <p:spPr>
          <a:xfrm>
            <a:off x="3735419" y="5569501"/>
            <a:ext cx="2676376" cy="749873"/>
          </a:xfrm>
          <a:prstGeom prst="rect">
            <a:avLst/>
          </a:prstGeom>
        </p:spPr>
      </p:pic>
      <p:pic>
        <p:nvPicPr>
          <p:cNvPr id="35" name="図 34">
            <a:extLst>
              <a:ext uri="{FF2B5EF4-FFF2-40B4-BE49-F238E27FC236}">
                <a16:creationId xmlns:a16="http://schemas.microsoft.com/office/drawing/2014/main" id="{9BC46A8C-9C67-4799-87D5-54E21BD66F1B}"/>
              </a:ext>
            </a:extLst>
          </p:cNvPr>
          <p:cNvPicPr>
            <a:picLocks noChangeAspect="1"/>
          </p:cNvPicPr>
          <p:nvPr/>
        </p:nvPicPr>
        <p:blipFill>
          <a:blip r:embed="rId7"/>
          <a:stretch>
            <a:fillRect/>
          </a:stretch>
        </p:blipFill>
        <p:spPr>
          <a:xfrm>
            <a:off x="533375" y="5569501"/>
            <a:ext cx="2676376" cy="798645"/>
          </a:xfrm>
          <a:prstGeom prst="rect">
            <a:avLst/>
          </a:prstGeom>
        </p:spPr>
      </p:pic>
      <p:pic>
        <p:nvPicPr>
          <p:cNvPr id="39" name="図 38">
            <a:extLst>
              <a:ext uri="{FF2B5EF4-FFF2-40B4-BE49-F238E27FC236}">
                <a16:creationId xmlns:a16="http://schemas.microsoft.com/office/drawing/2014/main" id="{B77B543F-0B8F-44EC-B32C-44557DA49AEB}"/>
              </a:ext>
            </a:extLst>
          </p:cNvPr>
          <p:cNvPicPr>
            <a:picLocks noChangeAspect="1"/>
          </p:cNvPicPr>
          <p:nvPr/>
        </p:nvPicPr>
        <p:blipFill>
          <a:blip r:embed="rId8"/>
          <a:stretch>
            <a:fillRect/>
          </a:stretch>
        </p:blipFill>
        <p:spPr>
          <a:xfrm>
            <a:off x="538857" y="7285515"/>
            <a:ext cx="2767824" cy="658425"/>
          </a:xfrm>
          <a:prstGeom prst="rect">
            <a:avLst/>
          </a:prstGeom>
        </p:spPr>
      </p:pic>
      <p:pic>
        <p:nvPicPr>
          <p:cNvPr id="40" name="Picture 12" descr="検索窓イラスト／無料イラストなら「イラストAC」">
            <a:extLst>
              <a:ext uri="{FF2B5EF4-FFF2-40B4-BE49-F238E27FC236}">
                <a16:creationId xmlns:a16="http://schemas.microsoft.com/office/drawing/2014/main" id="{4911EEFF-1D1E-40A4-9D36-A9D094B5FE1A}"/>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3304" t="38575" r="1472" b="42241"/>
          <a:stretch/>
        </p:blipFill>
        <p:spPr bwMode="auto">
          <a:xfrm>
            <a:off x="1384210" y="8947079"/>
            <a:ext cx="4108705" cy="621265"/>
          </a:xfrm>
          <a:prstGeom prst="rect">
            <a:avLst/>
          </a:prstGeom>
          <a:noFill/>
          <a:extLst>
            <a:ext uri="{909E8E84-426E-40DD-AFC4-6F175D3DCCD1}">
              <a14:hiddenFill xmlns:a14="http://schemas.microsoft.com/office/drawing/2010/main">
                <a:solidFill>
                  <a:srgbClr val="FFFFFF"/>
                </a:solidFill>
              </a14:hiddenFill>
            </a:ext>
          </a:extLst>
        </p:spPr>
      </p:pic>
      <p:sp>
        <p:nvSpPr>
          <p:cNvPr id="42" name="角丸四角形 13">
            <a:extLst>
              <a:ext uri="{FF2B5EF4-FFF2-40B4-BE49-F238E27FC236}">
                <a16:creationId xmlns:a16="http://schemas.microsoft.com/office/drawing/2014/main" id="{F2EF1057-3EC8-41B4-A2FE-8941674DC529}"/>
              </a:ext>
            </a:extLst>
          </p:cNvPr>
          <p:cNvSpPr/>
          <p:nvPr/>
        </p:nvSpPr>
        <p:spPr bwMode="auto">
          <a:xfrm>
            <a:off x="533375" y="5569501"/>
            <a:ext cx="1876010" cy="661604"/>
          </a:xfrm>
          <a:prstGeom prst="roundRect">
            <a:avLst>
              <a:gd name="adj" fmla="val 8479"/>
            </a:avLst>
          </a:prstGeom>
          <a:noFill/>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45720" bIns="91440" numCol="1" spcCol="0" rtlCol="0" fromWordArt="0" anchor="ctr" anchorCtr="0" forceAA="0" compatLnSpc="1">
            <a:prstTxWarp prst="textNoShape">
              <a:avLst/>
            </a:prstTxWarp>
            <a:noAutofit/>
          </a:bodyPr>
          <a:lstStyle/>
          <a:p>
            <a:pPr defTabSz="914099">
              <a:lnSpc>
                <a:spcPct val="150000"/>
              </a:lnSpc>
            </a:pPr>
            <a:r>
              <a:rPr lang="en-US" altLang="ja-JP"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IT</a:t>
            </a:r>
            <a:r>
              <a:rPr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資産管理・パッチ管理</a:t>
            </a:r>
            <a:endParaRPr lang="en-US" altLang="ja-JP"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099">
              <a:lnSpc>
                <a:spcPct val="150000"/>
              </a:lnSpc>
            </a:pPr>
            <a:r>
              <a:rPr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社内</a:t>
            </a:r>
            <a:r>
              <a:rPr lang="en-US" altLang="ja-JP"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IT</a:t>
            </a:r>
            <a:r>
              <a:rPr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の可視化と対策</a:t>
            </a:r>
            <a:endParaRPr lang="en-US" altLang="ja-JP"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角丸四角形 13">
            <a:extLst>
              <a:ext uri="{FF2B5EF4-FFF2-40B4-BE49-F238E27FC236}">
                <a16:creationId xmlns:a16="http://schemas.microsoft.com/office/drawing/2014/main" id="{C05D3C5A-B268-417F-BD15-DC4BD013896E}"/>
              </a:ext>
            </a:extLst>
          </p:cNvPr>
          <p:cNvSpPr/>
          <p:nvPr/>
        </p:nvSpPr>
        <p:spPr bwMode="auto">
          <a:xfrm>
            <a:off x="650455" y="6337394"/>
            <a:ext cx="2546507" cy="747588"/>
          </a:xfrm>
          <a:prstGeom prst="roundRect">
            <a:avLst>
              <a:gd name="adj" fmla="val 8479"/>
            </a:avLst>
          </a:prstGeom>
          <a:noFill/>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45720" bIns="91440" numCol="1" spcCol="0" rtlCol="0" fromWordArt="0" anchor="t" anchorCtr="0" forceAA="0" compatLnSpc="1">
            <a:prstTxWarp prst="textNoShape">
              <a:avLst/>
            </a:prstTxWarp>
            <a:noAutofit/>
          </a:bodyPr>
          <a:lstStyle/>
          <a:p>
            <a:pPr algn="l" defTabSz="914099">
              <a:lnSpc>
                <a:spcPct val="150000"/>
              </a:lnSpc>
            </a:pPr>
            <a:r>
              <a:rPr lang="ja-JP" altLang="en-US"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社内の</a:t>
            </a:r>
            <a:r>
              <a:rPr lang="en-US" altLang="ja-JP"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IT</a:t>
            </a:r>
            <a:r>
              <a:rPr lang="ja-JP" altLang="en-US"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機器情報を自動取得し一元管理。</a:t>
            </a:r>
            <a:endParaRPr lang="en-US" altLang="ja-JP"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gn="l" defTabSz="914099">
              <a:lnSpc>
                <a:spcPct val="150000"/>
              </a:lnSpc>
            </a:pPr>
            <a:r>
              <a:rPr lang="ja-JP" altLang="en-US"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ダッシュボードで</a:t>
            </a:r>
            <a:r>
              <a:rPr lang="en-US" altLang="ja-JP"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Windows 10</a:t>
            </a:r>
            <a:r>
              <a:rPr lang="ja-JP" altLang="en-US"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など</a:t>
            </a:r>
            <a:r>
              <a:rPr lang="en-US" altLang="ja-JP"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OS</a:t>
            </a:r>
            <a:r>
              <a:rPr lang="ja-JP" altLang="en-US"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gn="l" defTabSz="914099">
              <a:lnSpc>
                <a:spcPct val="150000"/>
              </a:lnSpc>
            </a:pPr>
            <a:r>
              <a:rPr lang="ja-JP" altLang="en-US"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脆弱性のを見える化し対策までを支援します。</a:t>
            </a:r>
            <a:endParaRPr lang="en-US" altLang="ja-JP"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角丸四角形 13">
            <a:extLst>
              <a:ext uri="{FF2B5EF4-FFF2-40B4-BE49-F238E27FC236}">
                <a16:creationId xmlns:a16="http://schemas.microsoft.com/office/drawing/2014/main" id="{58A627D7-0C1E-41DD-ACB7-C7F375AB03C2}"/>
              </a:ext>
            </a:extLst>
          </p:cNvPr>
          <p:cNvSpPr/>
          <p:nvPr/>
        </p:nvSpPr>
        <p:spPr bwMode="auto">
          <a:xfrm>
            <a:off x="3772637" y="6338470"/>
            <a:ext cx="2788501" cy="734443"/>
          </a:xfrm>
          <a:prstGeom prst="roundRect">
            <a:avLst>
              <a:gd name="adj" fmla="val 8479"/>
            </a:avLst>
          </a:prstGeom>
          <a:noFill/>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45720" bIns="91440" numCol="1" spcCol="0" rtlCol="0" fromWordArt="0" anchor="t" anchorCtr="0" forceAA="0" compatLnSpc="1">
            <a:prstTxWarp prst="textNoShape">
              <a:avLst/>
            </a:prstTxWarp>
            <a:noAutofit/>
          </a:bodyPr>
          <a:lstStyle/>
          <a:p>
            <a:pPr algn="l" defTabSz="914099">
              <a:lnSpc>
                <a:spcPct val="150000"/>
              </a:lnSpc>
            </a:pPr>
            <a:r>
              <a:rPr lang="en-US" altLang="ja-JP"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PC</a:t>
            </a:r>
            <a:r>
              <a:rPr lang="ja-JP" altLang="en-US"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の操作ログを取得し、いつ</a:t>
            </a:r>
            <a:r>
              <a:rPr lang="en-US" altLang="ja-JP"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誰が</a:t>
            </a:r>
            <a:r>
              <a:rPr lang="en-US" altLang="ja-JP"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どんな操作をしたのか証跡として保存。</a:t>
            </a:r>
            <a:r>
              <a:rPr lang="en-US" altLang="ja-JP"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USB</a:t>
            </a:r>
            <a:r>
              <a:rPr lang="ja-JP" altLang="en-US"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メモリの利用禁止など情報漏洩の原因をポリシーで制御し予防。</a:t>
            </a:r>
          </a:p>
        </p:txBody>
      </p:sp>
      <p:sp>
        <p:nvSpPr>
          <p:cNvPr id="47" name="角丸四角形 13">
            <a:extLst>
              <a:ext uri="{FF2B5EF4-FFF2-40B4-BE49-F238E27FC236}">
                <a16:creationId xmlns:a16="http://schemas.microsoft.com/office/drawing/2014/main" id="{6FB2731B-EBFA-4E38-839F-DDB0F69730B8}"/>
              </a:ext>
            </a:extLst>
          </p:cNvPr>
          <p:cNvSpPr/>
          <p:nvPr/>
        </p:nvSpPr>
        <p:spPr bwMode="auto">
          <a:xfrm>
            <a:off x="533375" y="7322339"/>
            <a:ext cx="2086752" cy="602253"/>
          </a:xfrm>
          <a:prstGeom prst="roundRect">
            <a:avLst>
              <a:gd name="adj" fmla="val 8479"/>
            </a:avLst>
          </a:prstGeom>
          <a:noFill/>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45720" bIns="91440" numCol="1" spcCol="0" rtlCol="0" fromWordArt="0" anchor="t" anchorCtr="0" forceAA="0" compatLnSpc="1">
            <a:prstTxWarp prst="textNoShape">
              <a:avLst/>
            </a:prstTxWarp>
            <a:noAutofit/>
          </a:bodyPr>
          <a:lstStyle/>
          <a:p>
            <a:pPr defTabSz="914099">
              <a:lnSpc>
                <a:spcPct val="150000"/>
              </a:lnSpc>
            </a:pPr>
            <a:r>
              <a:rPr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業界最高峰の</a:t>
            </a:r>
            <a:r>
              <a:rPr lang="en-US" altLang="ja-JP"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AI</a:t>
            </a:r>
            <a:r>
              <a:rPr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アンチウイルス</a:t>
            </a:r>
            <a:endParaRPr lang="en-US" altLang="ja-JP"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099">
              <a:lnSpc>
                <a:spcPct val="150000"/>
              </a:lnSpc>
            </a:pPr>
            <a:r>
              <a:rPr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未知・既知の脅威を</a:t>
            </a:r>
            <a:r>
              <a:rPr lang="en-US" altLang="ja-JP"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99</a:t>
            </a:r>
            <a:r>
              <a:rPr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％防御</a:t>
            </a:r>
            <a:endParaRPr lang="en-US" altLang="ja-JP"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角丸四角形 13">
            <a:extLst>
              <a:ext uri="{FF2B5EF4-FFF2-40B4-BE49-F238E27FC236}">
                <a16:creationId xmlns:a16="http://schemas.microsoft.com/office/drawing/2014/main" id="{8378EB87-84C3-4FEF-A173-2F65DC8F60FF}"/>
              </a:ext>
            </a:extLst>
          </p:cNvPr>
          <p:cNvSpPr/>
          <p:nvPr/>
        </p:nvSpPr>
        <p:spPr bwMode="auto">
          <a:xfrm>
            <a:off x="3772637" y="7285515"/>
            <a:ext cx="2004459" cy="623684"/>
          </a:xfrm>
          <a:prstGeom prst="roundRect">
            <a:avLst>
              <a:gd name="adj" fmla="val 8479"/>
            </a:avLst>
          </a:prstGeom>
          <a:noFill/>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45720" bIns="91440" numCol="1" spcCol="0" rtlCol="0" fromWordArt="0" anchor="t" anchorCtr="0" forceAA="0" compatLnSpc="1">
            <a:prstTxWarp prst="textNoShape">
              <a:avLst/>
            </a:prstTxWarp>
            <a:noAutofit/>
          </a:bodyPr>
          <a:lstStyle/>
          <a:p>
            <a:pPr defTabSz="914099">
              <a:lnSpc>
                <a:spcPct val="150000"/>
              </a:lnSpc>
            </a:pPr>
            <a:r>
              <a:rPr lang="en-US" altLang="ja-JP"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Windows</a:t>
            </a:r>
            <a:r>
              <a:rPr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Mac</a:t>
            </a:r>
            <a:r>
              <a:rPr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はもちろん</a:t>
            </a:r>
            <a:endParaRPr lang="en-US" altLang="ja-JP"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099">
              <a:lnSpc>
                <a:spcPct val="150000"/>
              </a:lnSpc>
            </a:pPr>
            <a:r>
              <a:rPr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海外拠点の</a:t>
            </a:r>
            <a:r>
              <a:rPr lang="en-US" altLang="ja-JP"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PC</a:t>
            </a:r>
            <a:r>
              <a:rPr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もまとめて管理</a:t>
            </a:r>
            <a:endParaRPr lang="en-US" altLang="ja-JP"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角丸四角形 13">
            <a:extLst>
              <a:ext uri="{FF2B5EF4-FFF2-40B4-BE49-F238E27FC236}">
                <a16:creationId xmlns:a16="http://schemas.microsoft.com/office/drawing/2014/main" id="{5D9F3E4C-4BB5-40B6-B97D-B772BF8E49AC}"/>
              </a:ext>
            </a:extLst>
          </p:cNvPr>
          <p:cNvSpPr/>
          <p:nvPr/>
        </p:nvSpPr>
        <p:spPr bwMode="auto">
          <a:xfrm>
            <a:off x="3666256" y="8034274"/>
            <a:ext cx="2546507" cy="823905"/>
          </a:xfrm>
          <a:prstGeom prst="roundRect">
            <a:avLst>
              <a:gd name="adj" fmla="val 8479"/>
            </a:avLst>
          </a:prstGeom>
          <a:noFill/>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45720" bIns="91440" numCol="1" spcCol="0" rtlCol="0" fromWordArt="0" anchor="t" anchorCtr="0" forceAA="0" compatLnSpc="1">
            <a:prstTxWarp prst="textNoShape">
              <a:avLst/>
            </a:prstTxWarp>
            <a:noAutofit/>
          </a:bodyPr>
          <a:lstStyle/>
          <a:p>
            <a:pPr algn="l" defTabSz="914099">
              <a:lnSpc>
                <a:spcPct val="150000"/>
              </a:lnSpc>
            </a:pPr>
            <a:r>
              <a:rPr lang="ja-JP" altLang="en-US"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端末の</a:t>
            </a:r>
            <a:r>
              <a:rPr lang="en-US" altLang="ja-JP"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OS</a:t>
            </a:r>
            <a:r>
              <a:rPr lang="ja-JP" altLang="en-US"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を問わない</a:t>
            </a:r>
            <a:r>
              <a:rPr lang="en-US" altLang="ja-JP"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IT</a:t>
            </a:r>
            <a:r>
              <a:rPr lang="ja-JP" altLang="en-US"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資産管理を実現。管理画面は日本語・英語表示でき、国内外拠点の</a:t>
            </a:r>
            <a:r>
              <a:rPr lang="en-US" altLang="ja-JP"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PC</a:t>
            </a:r>
            <a:r>
              <a:rPr lang="ja-JP" altLang="en-US"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管理を支援します。</a:t>
            </a:r>
            <a:endParaRPr lang="en-US" altLang="ja-JP"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角丸四角形 13">
            <a:extLst>
              <a:ext uri="{FF2B5EF4-FFF2-40B4-BE49-F238E27FC236}">
                <a16:creationId xmlns:a16="http://schemas.microsoft.com/office/drawing/2014/main" id="{0BEB0A4E-6FC6-4C79-B07F-775C9913093F}"/>
              </a:ext>
            </a:extLst>
          </p:cNvPr>
          <p:cNvSpPr/>
          <p:nvPr/>
        </p:nvSpPr>
        <p:spPr bwMode="auto">
          <a:xfrm>
            <a:off x="650456" y="8042355"/>
            <a:ext cx="2546507" cy="830903"/>
          </a:xfrm>
          <a:prstGeom prst="roundRect">
            <a:avLst>
              <a:gd name="adj" fmla="val 8479"/>
            </a:avLst>
          </a:prstGeom>
          <a:noFill/>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45720" bIns="91440" numCol="1" spcCol="0" rtlCol="0" fromWordArt="0" anchor="t" anchorCtr="0" forceAA="0" compatLnSpc="1">
            <a:prstTxWarp prst="textNoShape">
              <a:avLst/>
            </a:prstTxWarp>
            <a:noAutofit/>
          </a:bodyPr>
          <a:lstStyle/>
          <a:p>
            <a:pPr algn="l" defTabSz="914099">
              <a:lnSpc>
                <a:spcPct val="150000"/>
              </a:lnSpc>
            </a:pPr>
            <a:r>
              <a:rPr lang="en-US" altLang="ja-JP"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AI</a:t>
            </a:r>
            <a:r>
              <a:rPr lang="ja-JP" altLang="en-US"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の特許技術を活用した「予測脅威防御」で未知・既知の脅威を問わずマルウェア実行前</a:t>
            </a:r>
            <a:endParaRPr lang="en-US" altLang="ja-JP"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gn="l" defTabSz="914099">
              <a:lnSpc>
                <a:spcPct val="150000"/>
              </a:lnSpc>
            </a:pPr>
            <a:r>
              <a:rPr lang="ja-JP" altLang="en-US"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に検知・隔離し業務環境を守ります。</a:t>
            </a:r>
            <a:endParaRPr lang="en-US" altLang="ja-JP" sz="9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角丸四角形 13">
            <a:extLst>
              <a:ext uri="{FF2B5EF4-FFF2-40B4-BE49-F238E27FC236}">
                <a16:creationId xmlns:a16="http://schemas.microsoft.com/office/drawing/2014/main" id="{F0001AC3-D2D2-407F-BCA4-AB555132C956}"/>
              </a:ext>
            </a:extLst>
          </p:cNvPr>
          <p:cNvSpPr/>
          <p:nvPr/>
        </p:nvSpPr>
        <p:spPr bwMode="auto">
          <a:xfrm>
            <a:off x="3772637" y="5569501"/>
            <a:ext cx="2004459" cy="661604"/>
          </a:xfrm>
          <a:prstGeom prst="roundRect">
            <a:avLst>
              <a:gd name="adj" fmla="val 8479"/>
            </a:avLst>
          </a:prstGeom>
          <a:noFill/>
          <a:ln>
            <a:no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45720" bIns="91440" numCol="1" spcCol="0" rtlCol="0" fromWordArt="0" anchor="ctr" anchorCtr="0" forceAA="0" compatLnSpc="1">
            <a:prstTxWarp prst="textNoShape">
              <a:avLst/>
            </a:prstTxWarp>
            <a:noAutofit/>
          </a:bodyPr>
          <a:lstStyle/>
          <a:p>
            <a:pPr defTabSz="914099">
              <a:lnSpc>
                <a:spcPct val="150000"/>
              </a:lnSpc>
            </a:pPr>
            <a:r>
              <a:rPr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データ持ち出しの記録・予防</a:t>
            </a:r>
            <a:endParaRPr lang="en-US" altLang="ja-JP"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defTabSz="914099">
              <a:lnSpc>
                <a:spcPct val="150000"/>
              </a:lnSpc>
            </a:pPr>
            <a:r>
              <a:rPr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内部不正対策</a:t>
            </a:r>
            <a:endParaRPr lang="en-US" altLang="ja-JP"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正方形/長方形 52">
            <a:extLst>
              <a:ext uri="{FF2B5EF4-FFF2-40B4-BE49-F238E27FC236}">
                <a16:creationId xmlns:a16="http://schemas.microsoft.com/office/drawing/2014/main" id="{E7AB8D9E-BDA9-4E89-9FE8-761B1A642249}"/>
              </a:ext>
            </a:extLst>
          </p:cNvPr>
          <p:cNvSpPr/>
          <p:nvPr/>
        </p:nvSpPr>
        <p:spPr>
          <a:xfrm>
            <a:off x="-4108" y="9436814"/>
            <a:ext cx="6874808" cy="388568"/>
          </a:xfrm>
          <a:prstGeom prst="rect">
            <a:avLst/>
          </a:prstGeom>
        </p:spPr>
        <p:txBody>
          <a:bodyPr wrap="square" anchor="ctr">
            <a:spAutoFit/>
          </a:bodyPr>
          <a:lstStyle/>
          <a:p>
            <a:pPr defTabSz="914099">
              <a:lnSpc>
                <a:spcPct val="150000"/>
              </a:lnSpc>
            </a:pPr>
            <a:r>
              <a:rPr lang="en-US" altLang="ja-JP" sz="1400" b="1" spc="-50" dirty="0">
                <a:solidFill>
                  <a:srgbClr val="C00000"/>
                </a:solidFill>
                <a:latin typeface="メイリオ" panose="020B0604030504040204" pitchFamily="50" charset="-128"/>
                <a:ea typeface="メイリオ" panose="020B0604030504040204" pitchFamily="50" charset="-128"/>
                <a:cs typeface="Segoe UI" pitchFamily="34" charset="0"/>
              </a:rPr>
              <a:t>https://www.lanscope.jp/cat/</a:t>
            </a:r>
            <a:endParaRPr lang="ja-JP" altLang="en-US" sz="1400" b="1" spc="-50" dirty="0">
              <a:solidFill>
                <a:schemeClr val="tx1">
                  <a:lumMod val="75000"/>
                  <a:lumOff val="25000"/>
                </a:schemeClr>
              </a:solidFill>
              <a:latin typeface="メイリオ" panose="020B0604030504040204" pitchFamily="50" charset="-128"/>
              <a:ea typeface="メイリオ" panose="020B0604030504040204" pitchFamily="50" charset="-128"/>
              <a:cs typeface="Segoe UI" pitchFamily="34" charset="0"/>
            </a:endParaRPr>
          </a:p>
        </p:txBody>
      </p:sp>
      <p:sp>
        <p:nvSpPr>
          <p:cNvPr id="55" name="正方形/長方形 54">
            <a:extLst>
              <a:ext uri="{FF2B5EF4-FFF2-40B4-BE49-F238E27FC236}">
                <a16:creationId xmlns:a16="http://schemas.microsoft.com/office/drawing/2014/main" id="{2D28892C-A407-422C-9A92-4B1F8CEBACF0}"/>
              </a:ext>
            </a:extLst>
          </p:cNvPr>
          <p:cNvSpPr/>
          <p:nvPr/>
        </p:nvSpPr>
        <p:spPr>
          <a:xfrm>
            <a:off x="1938450" y="9026633"/>
            <a:ext cx="2250052" cy="388568"/>
          </a:xfrm>
          <a:prstGeom prst="rect">
            <a:avLst/>
          </a:prstGeom>
        </p:spPr>
        <p:txBody>
          <a:bodyPr wrap="square">
            <a:spAutoFit/>
          </a:bodyPr>
          <a:lstStyle/>
          <a:p>
            <a:pPr defTabSz="914099">
              <a:lnSpc>
                <a:spcPct val="150000"/>
              </a:lnSpc>
            </a:pPr>
            <a:r>
              <a:rPr lang="en-US" altLang="ja-JP" sz="1400" b="1" spc="-50" dirty="0">
                <a:solidFill>
                  <a:schemeClr val="tx1">
                    <a:lumMod val="75000"/>
                    <a:lumOff val="25000"/>
                  </a:schemeClr>
                </a:solidFill>
                <a:latin typeface="メイリオ" panose="020B0604030504040204" pitchFamily="50" charset="-128"/>
                <a:ea typeface="メイリオ" panose="020B0604030504040204" pitchFamily="50" charset="-128"/>
                <a:cs typeface="Segoe UI" pitchFamily="34" charset="0"/>
              </a:rPr>
              <a:t>『 LANSCOPE 』</a:t>
            </a:r>
            <a:r>
              <a:rPr lang="ja-JP" altLang="en-US" sz="1400" b="1" spc="-50" dirty="0">
                <a:solidFill>
                  <a:schemeClr val="tx1">
                    <a:lumMod val="75000"/>
                    <a:lumOff val="25000"/>
                  </a:schemeClr>
                </a:solidFill>
                <a:latin typeface="メイリオ" panose="020B0604030504040204" pitchFamily="50" charset="-128"/>
                <a:ea typeface="メイリオ" panose="020B0604030504040204" pitchFamily="50" charset="-128"/>
                <a:cs typeface="Segoe UI" pitchFamily="34" charset="0"/>
              </a:rPr>
              <a:t> で検索</a:t>
            </a:r>
          </a:p>
        </p:txBody>
      </p:sp>
      <p:sp>
        <p:nvSpPr>
          <p:cNvPr id="56" name="正方形/長方形 55">
            <a:extLst>
              <a:ext uri="{FF2B5EF4-FFF2-40B4-BE49-F238E27FC236}">
                <a16:creationId xmlns:a16="http://schemas.microsoft.com/office/drawing/2014/main" id="{19B5ED9C-9296-4ECF-9D3A-950E47D603F3}"/>
              </a:ext>
            </a:extLst>
          </p:cNvPr>
          <p:cNvSpPr/>
          <p:nvPr/>
        </p:nvSpPr>
        <p:spPr>
          <a:xfrm>
            <a:off x="-331602" y="4493593"/>
            <a:ext cx="7520379" cy="800219"/>
          </a:xfrm>
          <a:prstGeom prst="rect">
            <a:avLst/>
          </a:prstGeom>
        </p:spPr>
        <p:txBody>
          <a:bodyPr wrap="square">
            <a:spAutoFit/>
          </a:bodyPr>
          <a:lstStyle/>
          <a:p>
            <a:pPr defTabSz="914099">
              <a:lnSpc>
                <a:spcPct val="150000"/>
              </a:lnSpc>
            </a:pPr>
            <a:r>
              <a:rPr lang="en-US" altLang="ja-JP" b="1" spc="-50" dirty="0">
                <a:solidFill>
                  <a:srgbClr val="C00000"/>
                </a:solidFill>
                <a:latin typeface="メイリオ" panose="020B0604030504040204" pitchFamily="50" charset="-128"/>
                <a:ea typeface="メイリオ" panose="020B0604030504040204" pitchFamily="50" charset="-128"/>
                <a:cs typeface="Segoe UI" pitchFamily="34" charset="0"/>
              </a:rPr>
              <a:t>20,000</a:t>
            </a:r>
            <a:r>
              <a:rPr lang="ja-JP" altLang="en-US" b="1" spc="-50" dirty="0">
                <a:solidFill>
                  <a:srgbClr val="C00000"/>
                </a:solidFill>
                <a:latin typeface="メイリオ" panose="020B0604030504040204" pitchFamily="50" charset="-128"/>
                <a:ea typeface="メイリオ" panose="020B0604030504040204" pitchFamily="50" charset="-128"/>
                <a:cs typeface="Segoe UI" pitchFamily="34" charset="0"/>
              </a:rPr>
              <a:t>社以上</a:t>
            </a:r>
            <a:r>
              <a:rPr lang="ja-JP" altLang="en-US" b="1" spc="-50" dirty="0">
                <a:solidFill>
                  <a:schemeClr val="tx1">
                    <a:lumMod val="75000"/>
                    <a:lumOff val="25000"/>
                  </a:schemeClr>
                </a:solidFill>
                <a:latin typeface="メイリオ" panose="020B0604030504040204" pitchFamily="50" charset="-128"/>
                <a:ea typeface="メイリオ" panose="020B0604030504040204" pitchFamily="50" charset="-128"/>
                <a:cs typeface="Segoe UI" pitchFamily="34" charset="0"/>
              </a:rPr>
              <a:t>が導入するエンドポイントマネージャーのオンプレミス版</a:t>
            </a:r>
            <a:endParaRPr lang="en-US" altLang="ja-JP" b="1" spc="-50" dirty="0">
              <a:solidFill>
                <a:schemeClr val="tx1">
                  <a:lumMod val="75000"/>
                  <a:lumOff val="25000"/>
                </a:schemeClr>
              </a:solidFill>
              <a:latin typeface="メイリオ" panose="020B0604030504040204" pitchFamily="50" charset="-128"/>
              <a:ea typeface="メイリオ" panose="020B0604030504040204" pitchFamily="50" charset="-128"/>
              <a:cs typeface="Segoe UI" pitchFamily="34" charset="0"/>
            </a:endParaRPr>
          </a:p>
          <a:p>
            <a:pPr defTabSz="914099">
              <a:lnSpc>
                <a:spcPct val="150000"/>
              </a:lnSpc>
            </a:pPr>
            <a:r>
              <a:rPr lang="ja-JP" altLang="en-US" b="1"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情報漏洩対策から標的型攻撃対策までセキュリティ強化を支援します！</a:t>
            </a:r>
            <a:endParaRPr lang="en-US" altLang="ja-JP" b="1"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5" name="図 4">
            <a:extLst>
              <a:ext uri="{FF2B5EF4-FFF2-40B4-BE49-F238E27FC236}">
                <a16:creationId xmlns:a16="http://schemas.microsoft.com/office/drawing/2014/main" id="{CA9FD256-13F9-DAD0-7B49-8BF2DB7A4A4A}"/>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43194" y="849099"/>
            <a:ext cx="4570786" cy="319955"/>
          </a:xfrm>
          <a:prstGeom prst="rect">
            <a:avLst/>
          </a:prstGeom>
        </p:spPr>
      </p:pic>
    </p:spTree>
    <p:extLst>
      <p:ext uri="{BB962C8B-B14F-4D97-AF65-F5344CB8AC3E}">
        <p14:creationId xmlns:p14="http://schemas.microsoft.com/office/powerpoint/2010/main" val="2574923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テキスト ボックス 1">
            <a:extLst>
              <a:ext uri="{FF2B5EF4-FFF2-40B4-BE49-F238E27FC236}">
                <a16:creationId xmlns:a16="http://schemas.microsoft.com/office/drawing/2014/main" id="{76D625AA-583D-4064-BB17-9A19B65F9C29}"/>
              </a:ext>
            </a:extLst>
          </p:cNvPr>
          <p:cNvSpPr txBox="1"/>
          <p:nvPr/>
        </p:nvSpPr>
        <p:spPr>
          <a:xfrm>
            <a:off x="130273" y="8629573"/>
            <a:ext cx="2646878" cy="338554"/>
          </a:xfrm>
          <a:prstGeom prst="rect">
            <a:avLst/>
          </a:prstGeom>
          <a:noFill/>
        </p:spPr>
        <p:txBody>
          <a:bodyPr wrap="none" rtlCol="0">
            <a:spAutoFit/>
          </a:bodyPr>
          <a:lstStyle>
            <a:defPPr>
              <a:defRPr lang="ja-JP"/>
            </a:defPPr>
            <a:lvl1pPr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1pPr>
            <a:lvl2pPr marL="4572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2pPr>
            <a:lvl3pPr marL="9144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3pPr>
            <a:lvl4pPr marL="13716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4pPr>
            <a:lvl5pPr marL="18288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5pPr>
            <a:lvl6pPr marL="22860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6pPr>
            <a:lvl7pPr marL="27432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7pPr>
            <a:lvl8pPr marL="32004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8pPr>
            <a:lvl9pPr marL="36576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9pPr>
          </a:lstStyle>
          <a:p>
            <a:r>
              <a:rPr kumimoji="1" lang="ja-JP" altLang="en-US"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エムオーテックス株式会社</a:t>
            </a:r>
          </a:p>
        </p:txBody>
      </p:sp>
      <p:sp>
        <p:nvSpPr>
          <p:cNvPr id="46" name="テキスト ボックス 51">
            <a:extLst>
              <a:ext uri="{FF2B5EF4-FFF2-40B4-BE49-F238E27FC236}">
                <a16:creationId xmlns:a16="http://schemas.microsoft.com/office/drawing/2014/main" id="{8A88AAE7-4376-4251-A895-EF06316F6E21}"/>
              </a:ext>
            </a:extLst>
          </p:cNvPr>
          <p:cNvSpPr txBox="1"/>
          <p:nvPr/>
        </p:nvSpPr>
        <p:spPr>
          <a:xfrm>
            <a:off x="2640555" y="8706113"/>
            <a:ext cx="1518364" cy="215444"/>
          </a:xfrm>
          <a:prstGeom prst="rect">
            <a:avLst/>
          </a:prstGeom>
          <a:noFill/>
        </p:spPr>
        <p:txBody>
          <a:bodyPr wrap="none" rtlCol="0">
            <a:spAutoFit/>
          </a:bodyPr>
          <a:lstStyle>
            <a:defPPr>
              <a:defRPr lang="ja-JP"/>
            </a:defPPr>
            <a:lvl1pPr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1pPr>
            <a:lvl2pPr marL="4572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2pPr>
            <a:lvl3pPr marL="9144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3pPr>
            <a:lvl4pPr marL="13716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4pPr>
            <a:lvl5pPr marL="18288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5pPr>
            <a:lvl6pPr marL="22860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6pPr>
            <a:lvl7pPr marL="27432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7pPr>
            <a:lvl8pPr marL="32004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8pPr>
            <a:lvl9pPr marL="36576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9pPr>
          </a:lstStyle>
          <a:p>
            <a:pPr algn="l"/>
            <a:r>
              <a:rPr kumimoji="1" lang="ja-JP" altLang="en-US" sz="8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●お問い合わせ窓口：営業部</a:t>
            </a:r>
          </a:p>
        </p:txBody>
      </p:sp>
      <p:sp>
        <p:nvSpPr>
          <p:cNvPr id="48" name="正方形/長方形 47">
            <a:extLst>
              <a:ext uri="{FF2B5EF4-FFF2-40B4-BE49-F238E27FC236}">
                <a16:creationId xmlns:a16="http://schemas.microsoft.com/office/drawing/2014/main" id="{DAC5ACF8-8835-4295-B9F0-000B2FF479C3}"/>
              </a:ext>
            </a:extLst>
          </p:cNvPr>
          <p:cNvSpPr/>
          <p:nvPr/>
        </p:nvSpPr>
        <p:spPr>
          <a:xfrm>
            <a:off x="114862" y="8923631"/>
            <a:ext cx="4509047" cy="861774"/>
          </a:xfrm>
          <a:prstGeom prst="rect">
            <a:avLst/>
          </a:prstGeom>
        </p:spPr>
        <p:txBody>
          <a:bodyPr wrap="square">
            <a:spAutoFit/>
          </a:bodyPr>
          <a:lstStyle>
            <a:defPPr>
              <a:defRPr lang="ja-JP"/>
            </a:defPPr>
            <a:lvl1pPr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1pPr>
            <a:lvl2pPr marL="4572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2pPr>
            <a:lvl3pPr marL="9144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3pPr>
            <a:lvl4pPr marL="13716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4pPr>
            <a:lvl5pPr marL="18288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5pPr>
            <a:lvl6pPr marL="22860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6pPr>
            <a:lvl7pPr marL="27432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7pPr>
            <a:lvl8pPr marL="32004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8pPr>
            <a:lvl9pPr marL="36576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9pPr>
          </a:lstStyle>
          <a:p>
            <a:pPr algn="l">
              <a:lnSpc>
                <a:spcPts val="1200"/>
              </a:lnSpc>
            </a:pPr>
            <a:r>
              <a:rPr lang="en-US" altLang="ja-JP" sz="800" b="1">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1">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大　阪</a:t>
            </a:r>
            <a:r>
              <a:rPr lang="en-US" altLang="ja-JP" sz="800" b="1">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532-0011 </a:t>
            </a:r>
            <a:r>
              <a:rPr lang="ja-JP" altLang="en-US"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大阪市淀川区西中島</a:t>
            </a:r>
            <a:r>
              <a:rPr lang="en-US" altLang="ja-JP"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5-12-12</a:t>
            </a:r>
            <a:r>
              <a:rPr lang="ja-JP" altLang="en-US"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エムオーテックス新大阪ビル</a:t>
            </a:r>
            <a:endParaRPr lang="en-US" altLang="ja-JP"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ts val="1200"/>
              </a:lnSpc>
            </a:pPr>
            <a:r>
              <a:rPr lang="en-US" altLang="ja-JP" sz="800" b="1">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1">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東　京</a:t>
            </a:r>
            <a:r>
              <a:rPr lang="en-US" altLang="ja-JP" sz="800" b="1">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108-0075</a:t>
            </a:r>
            <a:r>
              <a:rPr lang="ja-JP" altLang="en-US"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東京都港区港南</a:t>
            </a:r>
            <a:r>
              <a:rPr lang="en-US" altLang="ja-JP"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1-2-70</a:t>
            </a:r>
            <a:r>
              <a:rPr lang="ja-JP" altLang="en-US"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品川シーズンテラス</a:t>
            </a:r>
            <a:r>
              <a:rPr lang="en-US" altLang="ja-JP"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5F</a:t>
            </a:r>
          </a:p>
          <a:p>
            <a:pPr algn="l">
              <a:lnSpc>
                <a:spcPts val="1200"/>
              </a:lnSpc>
            </a:pPr>
            <a:r>
              <a:rPr lang="en-US" altLang="ja-JP" sz="800" b="1">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1">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名古屋</a:t>
            </a:r>
            <a:r>
              <a:rPr lang="en-US" altLang="ja-JP" sz="800" b="1">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460-0003 </a:t>
            </a:r>
            <a:r>
              <a:rPr lang="ja-JP" altLang="en-US"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名古屋市中区錦</a:t>
            </a:r>
            <a:r>
              <a:rPr lang="en-US" altLang="ja-JP"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1-11-11</a:t>
            </a:r>
            <a:r>
              <a:rPr lang="ja-JP" altLang="en-US"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名古屋インターシティ</a:t>
            </a:r>
            <a:r>
              <a:rPr lang="en-US" altLang="ja-JP"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3F</a:t>
            </a:r>
          </a:p>
          <a:p>
            <a:pPr algn="l">
              <a:lnSpc>
                <a:spcPts val="1200"/>
              </a:lnSpc>
            </a:pPr>
            <a:r>
              <a:rPr lang="en-US" altLang="ja-JP" sz="800" b="1">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1">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九　州</a:t>
            </a:r>
            <a:r>
              <a:rPr lang="en-US" altLang="ja-JP" sz="800" b="1">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812-0011</a:t>
            </a:r>
            <a:r>
              <a:rPr lang="ja-JP" altLang="en-US"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福岡市博多区博多駅前</a:t>
            </a:r>
            <a:r>
              <a:rPr lang="en-US" altLang="ja-JP"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1-15-20</a:t>
            </a:r>
            <a:r>
              <a:rPr lang="ja-JP" altLang="en-US"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NMF</a:t>
            </a:r>
            <a:r>
              <a:rPr lang="ja-JP" altLang="en-US"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博多駅前ビル</a:t>
            </a:r>
            <a:r>
              <a:rPr lang="en-US" altLang="ja-JP" sz="8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2F</a:t>
            </a:r>
          </a:p>
          <a:p>
            <a:pPr algn="l">
              <a:lnSpc>
                <a:spcPts val="1200"/>
              </a:lnSpc>
            </a:pPr>
            <a:r>
              <a:rPr lang="en-US" altLang="ja-JP" sz="8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06-6308-8980</a:t>
            </a:r>
            <a:r>
              <a:rPr lang="en-US" altLang="ja-JP" sz="6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大阪・九州</a:t>
            </a:r>
            <a:r>
              <a:rPr lang="en-US" altLang="ja-JP" sz="6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03-5460-1371</a:t>
            </a:r>
            <a:r>
              <a:rPr lang="en-US" altLang="ja-JP" sz="6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東京</a:t>
            </a:r>
            <a:r>
              <a:rPr lang="en-US" altLang="ja-JP" sz="6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052-253-7346</a:t>
            </a:r>
            <a:r>
              <a:rPr lang="en-US" altLang="ja-JP" sz="6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6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名古屋</a:t>
            </a:r>
            <a:r>
              <a:rPr lang="en-US" altLang="ja-JP" sz="6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49" name="四角形: 角を丸くする 48">
            <a:extLst>
              <a:ext uri="{FF2B5EF4-FFF2-40B4-BE49-F238E27FC236}">
                <a16:creationId xmlns:a16="http://schemas.microsoft.com/office/drawing/2014/main" id="{7596AC5B-B294-4182-BD5D-E0793C0A0446}"/>
              </a:ext>
            </a:extLst>
          </p:cNvPr>
          <p:cNvSpPr/>
          <p:nvPr/>
        </p:nvSpPr>
        <p:spPr>
          <a:xfrm>
            <a:off x="4158919" y="8604258"/>
            <a:ext cx="2584218" cy="1134631"/>
          </a:xfrm>
          <a:prstGeom prst="roundRect">
            <a:avLst>
              <a:gd name="adj" fmla="val 7297"/>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algn="ctr" rtl="0" fontAlgn="base">
              <a:spcBef>
                <a:spcPct val="0"/>
              </a:spcBef>
              <a:spcAft>
                <a:spcPct val="0"/>
              </a:spcAft>
              <a:defRPr kumimoji="1" sz="1600" kern="1200">
                <a:solidFill>
                  <a:schemeClr val="lt1"/>
                </a:solidFill>
                <a:latin typeface="+mn-lt"/>
                <a:ea typeface="+mn-ea"/>
                <a:cs typeface="+mn-cs"/>
              </a:defRPr>
            </a:lvl1pPr>
            <a:lvl2pPr marL="457200" algn="ctr" rtl="0" fontAlgn="base">
              <a:spcBef>
                <a:spcPct val="0"/>
              </a:spcBef>
              <a:spcAft>
                <a:spcPct val="0"/>
              </a:spcAft>
              <a:defRPr kumimoji="1" sz="1600" kern="1200">
                <a:solidFill>
                  <a:schemeClr val="lt1"/>
                </a:solidFill>
                <a:latin typeface="+mn-lt"/>
                <a:ea typeface="+mn-ea"/>
                <a:cs typeface="+mn-cs"/>
              </a:defRPr>
            </a:lvl2pPr>
            <a:lvl3pPr marL="914400" algn="ctr" rtl="0" fontAlgn="base">
              <a:spcBef>
                <a:spcPct val="0"/>
              </a:spcBef>
              <a:spcAft>
                <a:spcPct val="0"/>
              </a:spcAft>
              <a:defRPr kumimoji="1" sz="1600" kern="1200">
                <a:solidFill>
                  <a:schemeClr val="lt1"/>
                </a:solidFill>
                <a:latin typeface="+mn-lt"/>
                <a:ea typeface="+mn-ea"/>
                <a:cs typeface="+mn-cs"/>
              </a:defRPr>
            </a:lvl3pPr>
            <a:lvl4pPr marL="1371600" algn="ctr" rtl="0" fontAlgn="base">
              <a:spcBef>
                <a:spcPct val="0"/>
              </a:spcBef>
              <a:spcAft>
                <a:spcPct val="0"/>
              </a:spcAft>
              <a:defRPr kumimoji="1" sz="1600" kern="1200">
                <a:solidFill>
                  <a:schemeClr val="lt1"/>
                </a:solidFill>
                <a:latin typeface="+mn-lt"/>
                <a:ea typeface="+mn-ea"/>
                <a:cs typeface="+mn-cs"/>
              </a:defRPr>
            </a:lvl4pPr>
            <a:lvl5pPr marL="1828800" algn="ctr" rtl="0" fontAlgn="base">
              <a:spcBef>
                <a:spcPct val="0"/>
              </a:spcBef>
              <a:spcAft>
                <a:spcPct val="0"/>
              </a:spcAft>
              <a:defRPr kumimoji="1" sz="1600" kern="1200">
                <a:solidFill>
                  <a:schemeClr val="lt1"/>
                </a:solidFill>
                <a:latin typeface="+mn-lt"/>
                <a:ea typeface="+mn-ea"/>
                <a:cs typeface="+mn-cs"/>
              </a:defRPr>
            </a:lvl5pPr>
            <a:lvl6pPr marL="2286000" algn="l" defTabSz="914400" rtl="0" eaLnBrk="1" latinLnBrk="0" hangingPunct="1">
              <a:defRPr kumimoji="1" sz="1600" kern="1200">
                <a:solidFill>
                  <a:schemeClr val="lt1"/>
                </a:solidFill>
                <a:latin typeface="+mn-lt"/>
                <a:ea typeface="+mn-ea"/>
                <a:cs typeface="+mn-cs"/>
              </a:defRPr>
            </a:lvl6pPr>
            <a:lvl7pPr marL="2743200" algn="l" defTabSz="914400" rtl="0" eaLnBrk="1" latinLnBrk="0" hangingPunct="1">
              <a:defRPr kumimoji="1" sz="1600" kern="1200">
                <a:solidFill>
                  <a:schemeClr val="lt1"/>
                </a:solidFill>
                <a:latin typeface="+mn-lt"/>
                <a:ea typeface="+mn-ea"/>
                <a:cs typeface="+mn-cs"/>
              </a:defRPr>
            </a:lvl7pPr>
            <a:lvl8pPr marL="3200400" algn="l" defTabSz="914400" rtl="0" eaLnBrk="1" latinLnBrk="0" hangingPunct="1">
              <a:defRPr kumimoji="1" sz="1600" kern="1200">
                <a:solidFill>
                  <a:schemeClr val="lt1"/>
                </a:solidFill>
                <a:latin typeface="+mn-lt"/>
                <a:ea typeface="+mn-ea"/>
                <a:cs typeface="+mn-cs"/>
              </a:defRPr>
            </a:lvl8pPr>
            <a:lvl9pPr marL="3657600" algn="l" defTabSz="914400" rtl="0" eaLnBrk="1" latinLnBrk="0" hangingPunct="1">
              <a:defRPr kumimoji="1" sz="1600" kern="1200">
                <a:solidFill>
                  <a:schemeClr val="lt1"/>
                </a:solidFill>
                <a:latin typeface="+mn-lt"/>
                <a:ea typeface="+mn-ea"/>
                <a:cs typeface="+mn-cs"/>
              </a:defRPr>
            </a:lvl9pPr>
          </a:lstStyle>
          <a:p>
            <a:endParaRPr lang="ja-JP" altLang="en-US"/>
          </a:p>
        </p:txBody>
      </p:sp>
      <p:sp>
        <p:nvSpPr>
          <p:cNvPr id="51" name="テキスト ボックス 50">
            <a:extLst>
              <a:ext uri="{FF2B5EF4-FFF2-40B4-BE49-F238E27FC236}">
                <a16:creationId xmlns:a16="http://schemas.microsoft.com/office/drawing/2014/main" id="{3C667DA5-DF39-4A6A-AF4B-8CE7690B1501}"/>
              </a:ext>
            </a:extLst>
          </p:cNvPr>
          <p:cNvSpPr txBox="1"/>
          <p:nvPr/>
        </p:nvSpPr>
        <p:spPr>
          <a:xfrm>
            <a:off x="4177255" y="8668187"/>
            <a:ext cx="902811" cy="200055"/>
          </a:xfrm>
          <a:prstGeom prst="rect">
            <a:avLst/>
          </a:prstGeom>
          <a:noFill/>
        </p:spPr>
        <p:txBody>
          <a:bodyPr wrap="none" rtlCol="0">
            <a:spAutoFit/>
          </a:bodyPr>
          <a:lstStyle>
            <a:defPPr>
              <a:defRPr lang="ja-JP"/>
            </a:defPPr>
            <a:lvl1pPr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1pPr>
            <a:lvl2pPr marL="4572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2pPr>
            <a:lvl3pPr marL="9144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3pPr>
            <a:lvl4pPr marL="13716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4pPr>
            <a:lvl5pPr marL="18288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5pPr>
            <a:lvl6pPr marL="22860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6pPr>
            <a:lvl7pPr marL="27432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7pPr>
            <a:lvl8pPr marL="32004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8pPr>
            <a:lvl9pPr marL="36576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9pPr>
          </a:lstStyle>
          <a:p>
            <a:pPr algn="l"/>
            <a:r>
              <a:rPr kumimoji="1" lang="ja-JP" altLang="en-US" sz="700" b="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●お問い合わせ先</a:t>
            </a:r>
          </a:p>
        </p:txBody>
      </p:sp>
      <p:sp>
        <p:nvSpPr>
          <p:cNvPr id="69" name="正方形/長方形 68">
            <a:extLst>
              <a:ext uri="{FF2B5EF4-FFF2-40B4-BE49-F238E27FC236}">
                <a16:creationId xmlns:a16="http://schemas.microsoft.com/office/drawing/2014/main" id="{53813519-9160-4B84-A064-18A60AF071CA}"/>
              </a:ext>
            </a:extLst>
          </p:cNvPr>
          <p:cNvSpPr/>
          <p:nvPr/>
        </p:nvSpPr>
        <p:spPr>
          <a:xfrm>
            <a:off x="-115237" y="75238"/>
            <a:ext cx="3870422" cy="600164"/>
          </a:xfrm>
          <a:prstGeom prst="rect">
            <a:avLst/>
          </a:prstGeom>
        </p:spPr>
        <p:txBody>
          <a:bodyPr wrap="square" anchor="ctr">
            <a:spAutoFit/>
          </a:bodyPr>
          <a:lstStyle/>
          <a:p>
            <a:r>
              <a:rPr lang="ja-JP" altLang="en-US" sz="1100" b="1">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ウイルス対策も情報漏洩対策もこの一本で</a:t>
            </a:r>
            <a:endParaRPr lang="en-US" altLang="ja-JP" sz="1100" b="1">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b="1">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b="1">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統合エンドポイント管理ソリューション</a:t>
            </a:r>
            <a:endParaRPr lang="en-US" altLang="ja-JP" sz="1100" b="1">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a:extLst>
              <a:ext uri="{FF2B5EF4-FFF2-40B4-BE49-F238E27FC236}">
                <a16:creationId xmlns:a16="http://schemas.microsoft.com/office/drawing/2014/main" id="{F64DEC81-0515-46E7-990D-8B8A330905DE}"/>
              </a:ext>
            </a:extLst>
          </p:cNvPr>
          <p:cNvSpPr/>
          <p:nvPr/>
        </p:nvSpPr>
        <p:spPr bwMode="auto">
          <a:xfrm>
            <a:off x="209524" y="7067603"/>
            <a:ext cx="6500194" cy="1331154"/>
          </a:xfrm>
          <a:prstGeom prst="rect">
            <a:avLst/>
          </a:prstGeom>
          <a:noFill/>
          <a:ln w="12700" cap="flat" cmpd="sng" algn="ctr">
            <a:solidFill>
              <a:srgbClr val="80808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rgbClr val="FF7C80"/>
              </a:solidFill>
              <a:effectLst/>
              <a:latin typeface="HGP創英角ｺﾞｼｯｸUB" pitchFamily="50" charset="-128"/>
              <a:ea typeface="HGP創英角ｺﾞｼｯｸUB" pitchFamily="50" charset="-128"/>
            </a:endParaRPr>
          </a:p>
        </p:txBody>
      </p:sp>
      <p:sp>
        <p:nvSpPr>
          <p:cNvPr id="23" name="正方形/長方形 22">
            <a:extLst>
              <a:ext uri="{FF2B5EF4-FFF2-40B4-BE49-F238E27FC236}">
                <a16:creationId xmlns:a16="http://schemas.microsoft.com/office/drawing/2014/main" id="{DAC859AC-9CE8-458A-9444-89970111218D}"/>
              </a:ext>
            </a:extLst>
          </p:cNvPr>
          <p:cNvSpPr/>
          <p:nvPr/>
        </p:nvSpPr>
        <p:spPr>
          <a:xfrm>
            <a:off x="209524" y="7037112"/>
            <a:ext cx="6500192" cy="308579"/>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a:extLst>
              <a:ext uri="{FF2B5EF4-FFF2-40B4-BE49-F238E27FC236}">
                <a16:creationId xmlns:a16="http://schemas.microsoft.com/office/drawing/2014/main" id="{CEDFA751-F735-4C8D-B50D-977B5DFCABAF}"/>
              </a:ext>
            </a:extLst>
          </p:cNvPr>
          <p:cNvSpPr/>
          <p:nvPr/>
        </p:nvSpPr>
        <p:spPr>
          <a:xfrm>
            <a:off x="295329" y="7067603"/>
            <a:ext cx="6267342" cy="307777"/>
          </a:xfrm>
          <a:prstGeom prst="rect">
            <a:avLst/>
          </a:prstGeom>
        </p:spPr>
        <p:txBody>
          <a:bodyPr wrap="square">
            <a:spAutoFit/>
          </a:bodyPr>
          <a:lstStyle/>
          <a:p>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エンドポイントマネージャー オンプレミス版</a:t>
            </a:r>
            <a:r>
              <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1</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ヶ月間無料体験版 受付中</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a:extLst>
              <a:ext uri="{FF2B5EF4-FFF2-40B4-BE49-F238E27FC236}">
                <a16:creationId xmlns:a16="http://schemas.microsoft.com/office/drawing/2014/main" id="{BCE088CE-853B-4328-AAF1-A620C964C3B4}"/>
              </a:ext>
            </a:extLst>
          </p:cNvPr>
          <p:cNvSpPr/>
          <p:nvPr/>
        </p:nvSpPr>
        <p:spPr>
          <a:xfrm>
            <a:off x="-180222" y="7477259"/>
            <a:ext cx="6522815" cy="767518"/>
          </a:xfrm>
          <a:prstGeom prst="rect">
            <a:avLst/>
          </a:prstGeom>
        </p:spPr>
        <p:txBody>
          <a:bodyPr wrap="square">
            <a:spAutoFit/>
          </a:bodyPr>
          <a:lstStyle/>
          <a:p>
            <a:pPr>
              <a:lnSpc>
                <a:spcPts val="1800"/>
              </a:lnSpc>
            </a:pPr>
            <a:r>
              <a:rPr lang="ja-JP" altLang="en-US" sz="105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エンドポイントマネージャーの全機能を最大</a:t>
            </a:r>
            <a:r>
              <a:rPr lang="en-US" altLang="ja-JP" sz="105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05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台で利用可能な体験版をご用意しています。</a:t>
            </a:r>
            <a:endParaRPr lang="en-US" altLang="ja-JP" sz="105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05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体験版はお手軽な「クラウド環境」と「オンプレ環境版」の</a:t>
            </a:r>
            <a:r>
              <a:rPr lang="en-US" altLang="ja-JP" sz="105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05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種類をご用意！</a:t>
            </a:r>
            <a:endParaRPr lang="en-US" altLang="ja-JP" sz="105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en-US" altLang="ja-JP" sz="1050"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https://go.pardot.com/l/320351/2017-06-20/c4vz</a:t>
            </a:r>
          </a:p>
        </p:txBody>
      </p:sp>
      <p:pic>
        <p:nvPicPr>
          <p:cNvPr id="26" name="図 25" descr="QR コード&#10;&#10;自動的に生成された説明">
            <a:extLst>
              <a:ext uri="{FF2B5EF4-FFF2-40B4-BE49-F238E27FC236}">
                <a16:creationId xmlns:a16="http://schemas.microsoft.com/office/drawing/2014/main" id="{94D597E7-24ED-4710-93F9-1A5FA26D930C}"/>
              </a:ext>
            </a:extLst>
          </p:cNvPr>
          <p:cNvPicPr>
            <a:picLocks noChangeAspect="1"/>
          </p:cNvPicPr>
          <p:nvPr/>
        </p:nvPicPr>
        <p:blipFill>
          <a:blip r:embed="rId3"/>
          <a:stretch>
            <a:fillRect/>
          </a:stretch>
        </p:blipFill>
        <p:spPr>
          <a:xfrm>
            <a:off x="5795209" y="7452749"/>
            <a:ext cx="818879" cy="818879"/>
          </a:xfrm>
          <a:prstGeom prst="rect">
            <a:avLst/>
          </a:prstGeom>
        </p:spPr>
      </p:pic>
      <p:sp>
        <p:nvSpPr>
          <p:cNvPr id="27" name="正方形/長方形 26">
            <a:extLst>
              <a:ext uri="{FF2B5EF4-FFF2-40B4-BE49-F238E27FC236}">
                <a16:creationId xmlns:a16="http://schemas.microsoft.com/office/drawing/2014/main" id="{962FDD82-BF07-4E3E-9A73-3C224B9C7DA9}"/>
              </a:ext>
            </a:extLst>
          </p:cNvPr>
          <p:cNvSpPr/>
          <p:nvPr/>
        </p:nvSpPr>
        <p:spPr>
          <a:xfrm>
            <a:off x="243689" y="902879"/>
            <a:ext cx="6466028" cy="253916"/>
          </a:xfrm>
          <a:prstGeom prst="rect">
            <a:avLst/>
          </a:prstGeom>
        </p:spPr>
        <p:txBody>
          <a:bodyPr wrap="square">
            <a:spAutoFit/>
          </a:bodyPr>
          <a:lstStyle/>
          <a:p>
            <a:r>
              <a:rPr lang="ja-JP" altLang="en-US" sz="1050" b="1"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エンドポイントマネージャー</a:t>
            </a:r>
            <a:r>
              <a:rPr lang="en-US" altLang="ja-JP" sz="1050" b="1"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オンプレミス版は脆弱性対策・マルウェア対策を支援します！</a:t>
            </a:r>
            <a:endParaRPr lang="en-US" altLang="ja-JP" sz="1050" b="1"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AutoShape 3">
            <a:extLst>
              <a:ext uri="{FF2B5EF4-FFF2-40B4-BE49-F238E27FC236}">
                <a16:creationId xmlns:a16="http://schemas.microsoft.com/office/drawing/2014/main" id="{5CC6708B-8C90-4C50-8E06-2503DF87DC15}"/>
              </a:ext>
            </a:extLst>
          </p:cNvPr>
          <p:cNvSpPr>
            <a:spLocks noChangeArrowheads="1"/>
          </p:cNvSpPr>
          <p:nvPr/>
        </p:nvSpPr>
        <p:spPr bwMode="auto">
          <a:xfrm>
            <a:off x="57961" y="1414046"/>
            <a:ext cx="1552675" cy="271024"/>
          </a:xfrm>
          <a:prstGeom prst="roundRect">
            <a:avLst>
              <a:gd name="adj" fmla="val 8397"/>
            </a:avLst>
          </a:prstGeom>
          <a:solidFill>
            <a:srgbClr val="C00000"/>
          </a:solidFill>
          <a:ln>
            <a:noFill/>
          </a:ln>
          <a:effectLst/>
        </p:spPr>
        <p:txBody>
          <a:bodyPr wrap="square" lIns="36000" tIns="36000" rIns="36000" bIns="36000" anchor="ctr" anchorCtr="0">
            <a:spAutoFit/>
          </a:bodyPr>
          <a:lstStyle>
            <a:defPPr>
              <a:defRPr lang="ja-JP"/>
            </a:defPPr>
            <a:lvl1pPr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1pPr>
            <a:lvl2pPr marL="4572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2pPr>
            <a:lvl3pPr marL="9144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3pPr>
            <a:lvl4pPr marL="13716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4pPr>
            <a:lvl5pPr marL="18288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5pPr>
            <a:lvl6pPr marL="22860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6pPr>
            <a:lvl7pPr marL="27432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7pPr>
            <a:lvl8pPr marL="32004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8pPr>
            <a:lvl9pPr marL="36576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9pPr>
          </a:lstStyle>
          <a:p>
            <a:pPr>
              <a:lnSpc>
                <a:spcPct val="120000"/>
              </a:lnSpc>
            </a:pPr>
            <a:r>
              <a:rPr lang="ja-JP" altLang="en-US" sz="1050" b="1">
                <a:solidFill>
                  <a:srgbClr val="FFFFFF"/>
                </a:solidFill>
                <a:latin typeface="メイリオ" pitchFamily="50" charset="-128"/>
                <a:ea typeface="メイリオ" pitchFamily="50" charset="-128"/>
                <a:cs typeface="メイリオ" pitchFamily="50" charset="-128"/>
              </a:rPr>
              <a:t>ダッシュボード</a:t>
            </a:r>
          </a:p>
        </p:txBody>
      </p:sp>
      <p:sp>
        <p:nvSpPr>
          <p:cNvPr id="32" name="正方形/長方形 31">
            <a:extLst>
              <a:ext uri="{FF2B5EF4-FFF2-40B4-BE49-F238E27FC236}">
                <a16:creationId xmlns:a16="http://schemas.microsoft.com/office/drawing/2014/main" id="{19C528F2-F722-49B8-BBC7-6C0822F2EFD9}"/>
              </a:ext>
            </a:extLst>
          </p:cNvPr>
          <p:cNvSpPr/>
          <p:nvPr/>
        </p:nvSpPr>
        <p:spPr>
          <a:xfrm>
            <a:off x="114862" y="1859881"/>
            <a:ext cx="3564643" cy="998350"/>
          </a:xfrm>
          <a:prstGeom prst="rect">
            <a:avLst/>
          </a:prstGeom>
        </p:spPr>
        <p:txBody>
          <a:bodyPr wrap="square">
            <a:spAutoFit/>
          </a:bodyPr>
          <a:lstStyle/>
          <a:p>
            <a:pPr algn="l">
              <a:lnSpc>
                <a:spcPts val="1800"/>
              </a:lnSpc>
            </a:pPr>
            <a:r>
              <a:rPr lang="ja-JP" altLang="en-US" sz="105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社内の</a:t>
            </a:r>
            <a:r>
              <a:rPr lang="en-US" altLang="ja-JP" sz="105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IT</a:t>
            </a:r>
            <a:r>
              <a:rPr lang="ja-JP" altLang="en-US" sz="105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機器の情報を自動取得。</a:t>
            </a:r>
            <a:endParaRPr lang="en-US" altLang="ja-JP" sz="105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ts val="1800"/>
              </a:lnSpc>
            </a:pPr>
            <a:r>
              <a:rPr lang="en-US" altLang="ja-JP" sz="105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Windows</a:t>
            </a:r>
            <a:r>
              <a:rPr lang="ja-JP" altLang="en-US" sz="105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更新プログラムやセキュリティパッチの適用状況を視覚的に把握できます。未適用の</a:t>
            </a:r>
            <a:r>
              <a:rPr lang="en-US" altLang="ja-JP" sz="105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PC</a:t>
            </a:r>
            <a:r>
              <a:rPr lang="ja-JP" altLang="en-US" sz="105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を簡単に抽出し、必要な更新プログラムだけを一斉適用できます。</a:t>
            </a:r>
            <a:endParaRPr lang="en-US" altLang="ja-JP" sz="105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四角形: 角を丸くする 32">
            <a:extLst>
              <a:ext uri="{FF2B5EF4-FFF2-40B4-BE49-F238E27FC236}">
                <a16:creationId xmlns:a16="http://schemas.microsoft.com/office/drawing/2014/main" id="{EF88D2A3-DA2B-4F3C-8503-CA4FF6E2DEB5}"/>
              </a:ext>
            </a:extLst>
          </p:cNvPr>
          <p:cNvSpPr/>
          <p:nvPr/>
        </p:nvSpPr>
        <p:spPr>
          <a:xfrm>
            <a:off x="163025" y="2988134"/>
            <a:ext cx="3440486" cy="876346"/>
          </a:xfrm>
          <a:prstGeom prst="roundRect">
            <a:avLst>
              <a:gd name="adj" fmla="val 6372"/>
            </a:avLst>
          </a:prstGeom>
          <a:solidFill>
            <a:schemeClr val="accent4">
              <a:lumMod val="20000"/>
              <a:lumOff val="80000"/>
            </a:schemeClr>
          </a:solidFill>
          <a:ln w="6350">
            <a:solidFill>
              <a:srgbClr val="00206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algn="ctr" rtl="0" fontAlgn="base">
              <a:spcBef>
                <a:spcPct val="0"/>
              </a:spcBef>
              <a:spcAft>
                <a:spcPct val="0"/>
              </a:spcAft>
              <a:defRPr kumimoji="1" sz="1600" kern="1200">
                <a:solidFill>
                  <a:schemeClr val="lt1"/>
                </a:solidFill>
                <a:latin typeface="+mn-lt"/>
                <a:ea typeface="+mn-ea"/>
                <a:cs typeface="+mn-cs"/>
              </a:defRPr>
            </a:lvl1pPr>
            <a:lvl2pPr marL="457200" algn="ctr" rtl="0" fontAlgn="base">
              <a:spcBef>
                <a:spcPct val="0"/>
              </a:spcBef>
              <a:spcAft>
                <a:spcPct val="0"/>
              </a:spcAft>
              <a:defRPr kumimoji="1" sz="1600" kern="1200">
                <a:solidFill>
                  <a:schemeClr val="lt1"/>
                </a:solidFill>
                <a:latin typeface="+mn-lt"/>
                <a:ea typeface="+mn-ea"/>
                <a:cs typeface="+mn-cs"/>
              </a:defRPr>
            </a:lvl2pPr>
            <a:lvl3pPr marL="914400" algn="ctr" rtl="0" fontAlgn="base">
              <a:spcBef>
                <a:spcPct val="0"/>
              </a:spcBef>
              <a:spcAft>
                <a:spcPct val="0"/>
              </a:spcAft>
              <a:defRPr kumimoji="1" sz="1600" kern="1200">
                <a:solidFill>
                  <a:schemeClr val="lt1"/>
                </a:solidFill>
                <a:latin typeface="+mn-lt"/>
                <a:ea typeface="+mn-ea"/>
                <a:cs typeface="+mn-cs"/>
              </a:defRPr>
            </a:lvl3pPr>
            <a:lvl4pPr marL="1371600" algn="ctr" rtl="0" fontAlgn="base">
              <a:spcBef>
                <a:spcPct val="0"/>
              </a:spcBef>
              <a:spcAft>
                <a:spcPct val="0"/>
              </a:spcAft>
              <a:defRPr kumimoji="1" sz="1600" kern="1200">
                <a:solidFill>
                  <a:schemeClr val="lt1"/>
                </a:solidFill>
                <a:latin typeface="+mn-lt"/>
                <a:ea typeface="+mn-ea"/>
                <a:cs typeface="+mn-cs"/>
              </a:defRPr>
            </a:lvl4pPr>
            <a:lvl5pPr marL="1828800" algn="ctr" rtl="0" fontAlgn="base">
              <a:spcBef>
                <a:spcPct val="0"/>
              </a:spcBef>
              <a:spcAft>
                <a:spcPct val="0"/>
              </a:spcAft>
              <a:defRPr kumimoji="1" sz="1600" kern="1200">
                <a:solidFill>
                  <a:schemeClr val="lt1"/>
                </a:solidFill>
                <a:latin typeface="+mn-lt"/>
                <a:ea typeface="+mn-ea"/>
                <a:cs typeface="+mn-cs"/>
              </a:defRPr>
            </a:lvl5pPr>
            <a:lvl6pPr marL="2286000" algn="l" defTabSz="914400" rtl="0" eaLnBrk="1" latinLnBrk="0" hangingPunct="1">
              <a:defRPr kumimoji="1" sz="1600" kern="1200">
                <a:solidFill>
                  <a:schemeClr val="lt1"/>
                </a:solidFill>
                <a:latin typeface="+mn-lt"/>
                <a:ea typeface="+mn-ea"/>
                <a:cs typeface="+mn-cs"/>
              </a:defRPr>
            </a:lvl6pPr>
            <a:lvl7pPr marL="2743200" algn="l" defTabSz="914400" rtl="0" eaLnBrk="1" latinLnBrk="0" hangingPunct="1">
              <a:defRPr kumimoji="1" sz="1600" kern="1200">
                <a:solidFill>
                  <a:schemeClr val="lt1"/>
                </a:solidFill>
                <a:latin typeface="+mn-lt"/>
                <a:ea typeface="+mn-ea"/>
                <a:cs typeface="+mn-cs"/>
              </a:defRPr>
            </a:lvl7pPr>
            <a:lvl8pPr marL="3200400" algn="l" defTabSz="914400" rtl="0" eaLnBrk="1" latinLnBrk="0" hangingPunct="1">
              <a:defRPr kumimoji="1" sz="1600" kern="1200">
                <a:solidFill>
                  <a:schemeClr val="lt1"/>
                </a:solidFill>
                <a:latin typeface="+mn-lt"/>
                <a:ea typeface="+mn-ea"/>
                <a:cs typeface="+mn-cs"/>
              </a:defRPr>
            </a:lvl8pPr>
            <a:lvl9pPr marL="3657600" algn="l" defTabSz="914400" rtl="0" eaLnBrk="1" latinLnBrk="0" hangingPunct="1">
              <a:defRPr kumimoji="1" sz="1600" kern="1200">
                <a:solidFill>
                  <a:schemeClr val="lt1"/>
                </a:solidFill>
                <a:latin typeface="+mn-lt"/>
                <a:ea typeface="+mn-ea"/>
                <a:cs typeface="+mn-cs"/>
              </a:defRPr>
            </a:lvl9pPr>
          </a:lstStyle>
          <a:p>
            <a:endParaRPr lang="ja-JP" altLang="en-US"/>
          </a:p>
        </p:txBody>
      </p:sp>
      <p:sp>
        <p:nvSpPr>
          <p:cNvPr id="34" name="正方形/長方形 33">
            <a:extLst>
              <a:ext uri="{FF2B5EF4-FFF2-40B4-BE49-F238E27FC236}">
                <a16:creationId xmlns:a16="http://schemas.microsoft.com/office/drawing/2014/main" id="{12C36BCC-2B4C-406C-8A72-2211DFD9749A}"/>
              </a:ext>
            </a:extLst>
          </p:cNvPr>
          <p:cNvSpPr/>
          <p:nvPr/>
        </p:nvSpPr>
        <p:spPr>
          <a:xfrm>
            <a:off x="203112" y="3018161"/>
            <a:ext cx="3378261" cy="815608"/>
          </a:xfrm>
          <a:prstGeom prst="rect">
            <a:avLst/>
          </a:prstGeom>
        </p:spPr>
        <p:txBody>
          <a:bodyPr wrap="square">
            <a:spAutoFit/>
          </a:bodyPr>
          <a:lstStyle/>
          <a:p>
            <a:pPr algn="l">
              <a:lnSpc>
                <a:spcPct val="150000"/>
              </a:lnSpc>
            </a:pP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●ポイント</a:t>
            </a:r>
            <a:endParaRPr lang="en-US" altLang="ja-JP" sz="80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ct val="150000"/>
              </a:lnSpc>
            </a:pP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最新のパッチ情報を</a:t>
            </a:r>
            <a:r>
              <a:rPr lang="en-US" altLang="ja-JP" sz="80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MOTEX</a:t>
            </a: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が日々情報収集を行い、</a:t>
            </a:r>
            <a:r>
              <a:rPr lang="en-US" altLang="ja-JP" sz="80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MOTEX</a:t>
            </a:r>
            <a:r>
              <a:rPr lang="ja-JP" altLang="en-US" sz="80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クラウドからお客様のサーバーに配信しますので、お客様は常に最新情報をダッシュボードから確認することができます。</a:t>
            </a:r>
            <a:endParaRPr lang="en-US" altLang="ja-JP" sz="80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AutoShape 3">
            <a:extLst>
              <a:ext uri="{FF2B5EF4-FFF2-40B4-BE49-F238E27FC236}">
                <a16:creationId xmlns:a16="http://schemas.microsoft.com/office/drawing/2014/main" id="{CB58B71C-F4AF-41F1-A2AE-730A3B2B38C5}"/>
              </a:ext>
            </a:extLst>
          </p:cNvPr>
          <p:cNvSpPr>
            <a:spLocks noChangeArrowheads="1"/>
          </p:cNvSpPr>
          <p:nvPr/>
        </p:nvSpPr>
        <p:spPr bwMode="auto">
          <a:xfrm>
            <a:off x="57960" y="4299888"/>
            <a:ext cx="1552675" cy="271024"/>
          </a:xfrm>
          <a:prstGeom prst="roundRect">
            <a:avLst>
              <a:gd name="adj" fmla="val 8397"/>
            </a:avLst>
          </a:prstGeom>
          <a:solidFill>
            <a:srgbClr val="C00000"/>
          </a:solidFill>
          <a:ln>
            <a:noFill/>
          </a:ln>
          <a:effectLst/>
        </p:spPr>
        <p:txBody>
          <a:bodyPr wrap="square" lIns="36000" tIns="36000" rIns="36000" bIns="36000" anchor="ctr" anchorCtr="0">
            <a:spAutoFit/>
          </a:bodyPr>
          <a:lstStyle>
            <a:defPPr>
              <a:defRPr lang="ja-JP"/>
            </a:defPPr>
            <a:lvl1pPr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1pPr>
            <a:lvl2pPr marL="4572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2pPr>
            <a:lvl3pPr marL="9144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3pPr>
            <a:lvl4pPr marL="13716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4pPr>
            <a:lvl5pPr marL="1828800" algn="ctr" rtl="0" fontAlgn="base">
              <a:spcBef>
                <a:spcPct val="0"/>
              </a:spcBef>
              <a:spcAft>
                <a:spcPct val="0"/>
              </a:spcAft>
              <a:defRPr kumimoji="1" sz="1600" kern="1200">
                <a:solidFill>
                  <a:srgbClr val="FF7C80"/>
                </a:solidFill>
                <a:latin typeface="HGP創英角ｺﾞｼｯｸUB" pitchFamily="50" charset="-128"/>
                <a:ea typeface="HGP創英角ｺﾞｼｯｸUB" pitchFamily="50" charset="-128"/>
                <a:cs typeface="+mn-cs"/>
              </a:defRPr>
            </a:lvl5pPr>
            <a:lvl6pPr marL="22860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6pPr>
            <a:lvl7pPr marL="27432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7pPr>
            <a:lvl8pPr marL="32004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8pPr>
            <a:lvl9pPr marL="3657600" algn="l" defTabSz="914400" rtl="0" eaLnBrk="1" latinLnBrk="0" hangingPunct="1">
              <a:defRPr kumimoji="1" sz="1600" kern="1200">
                <a:solidFill>
                  <a:srgbClr val="FF7C80"/>
                </a:solidFill>
                <a:latin typeface="HGP創英角ｺﾞｼｯｸUB" pitchFamily="50" charset="-128"/>
                <a:ea typeface="HGP創英角ｺﾞｼｯｸUB" pitchFamily="50" charset="-128"/>
                <a:cs typeface="+mn-cs"/>
              </a:defRPr>
            </a:lvl9pPr>
          </a:lstStyle>
          <a:p>
            <a:pPr>
              <a:lnSpc>
                <a:spcPct val="120000"/>
              </a:lnSpc>
            </a:pPr>
            <a:r>
              <a:rPr lang="ja-JP" altLang="en-US" sz="1050" b="1">
                <a:solidFill>
                  <a:srgbClr val="FFFFFF"/>
                </a:solidFill>
                <a:latin typeface="メイリオ" pitchFamily="50" charset="-128"/>
                <a:ea typeface="メイリオ" pitchFamily="50" charset="-128"/>
                <a:cs typeface="メイリオ" pitchFamily="50" charset="-128"/>
              </a:rPr>
              <a:t>マルウェア対策</a:t>
            </a:r>
          </a:p>
        </p:txBody>
      </p:sp>
      <p:pic>
        <p:nvPicPr>
          <p:cNvPr id="39" name="Picture 4">
            <a:extLst>
              <a:ext uri="{FF2B5EF4-FFF2-40B4-BE49-F238E27FC236}">
                <a16:creationId xmlns:a16="http://schemas.microsoft.com/office/drawing/2014/main" id="{7A1C3D52-0A4A-4E4D-A2DB-87CC467D6271}"/>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31250"/>
          <a:stretch/>
        </p:blipFill>
        <p:spPr bwMode="auto">
          <a:xfrm>
            <a:off x="4010890" y="1711403"/>
            <a:ext cx="2847110" cy="2364905"/>
          </a:xfrm>
          <a:prstGeom prst="rect">
            <a:avLst/>
          </a:prstGeom>
          <a:noFill/>
          <a:extLst>
            <a:ext uri="{909E8E84-426E-40DD-AFC4-6F175D3DCCD1}">
              <a14:hiddenFill xmlns:a14="http://schemas.microsoft.com/office/drawing/2010/main">
                <a:solidFill>
                  <a:srgbClr val="FFFFFF"/>
                </a:solidFill>
              </a14:hiddenFill>
            </a:ext>
          </a:extLst>
        </p:spPr>
      </p:pic>
      <p:sp>
        <p:nvSpPr>
          <p:cNvPr id="58" name="正方形/長方形 57">
            <a:extLst>
              <a:ext uri="{FF2B5EF4-FFF2-40B4-BE49-F238E27FC236}">
                <a16:creationId xmlns:a16="http://schemas.microsoft.com/office/drawing/2014/main" id="{EA8E6FC0-CF12-426C-B560-2136FD1F2955}"/>
              </a:ext>
            </a:extLst>
          </p:cNvPr>
          <p:cNvSpPr/>
          <p:nvPr/>
        </p:nvSpPr>
        <p:spPr>
          <a:xfrm>
            <a:off x="163025" y="4640527"/>
            <a:ext cx="6952758" cy="486030"/>
          </a:xfrm>
          <a:prstGeom prst="rect">
            <a:avLst/>
          </a:prstGeom>
        </p:spPr>
        <p:txBody>
          <a:bodyPr wrap="square">
            <a:spAutoFit/>
          </a:bodyPr>
          <a:lstStyle/>
          <a:p>
            <a:pPr algn="l">
              <a:lnSpc>
                <a:spcPts val="1600"/>
              </a:lnSpc>
            </a:pPr>
            <a:r>
              <a:rPr lang="en-US" altLang="ja-JP" sz="90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AI</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による予測防御で未知の脅威を</a:t>
            </a:r>
            <a:r>
              <a:rPr lang="en-US" altLang="ja-JP" sz="90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99</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％防御。さらに検知前後の操作ログから特定の</a:t>
            </a:r>
            <a:r>
              <a:rPr lang="en-US" altLang="ja-JP" sz="90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Web</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サイト閲覧／標的型メールの開封など、</a:t>
            </a:r>
            <a:endParaRPr lang="en-US" altLang="ja-JP" sz="90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ts val="1600"/>
              </a:lnSpc>
            </a:pP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流入原因を確認し、</a:t>
            </a:r>
            <a:r>
              <a:rPr lang="en-US" altLang="ja-JP" sz="90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Web</a:t>
            </a:r>
            <a:r>
              <a:rPr lang="ja-JP" altLang="en-US" sz="90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サイトのフィルタ強化や社員教育により再発を防止できます。</a:t>
            </a:r>
          </a:p>
        </p:txBody>
      </p:sp>
      <p:pic>
        <p:nvPicPr>
          <p:cNvPr id="4098" name="Picture 2" descr="既知のウイルス／未知のウイルス／ランサムウェア／エクスプロイト">
            <a:extLst>
              <a:ext uri="{FF2B5EF4-FFF2-40B4-BE49-F238E27FC236}">
                <a16:creationId xmlns:a16="http://schemas.microsoft.com/office/drawing/2014/main" id="{E78B2433-5FE9-4A78-91D5-0446475477B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3112" y="5599445"/>
            <a:ext cx="2049730" cy="1111823"/>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Webサイト閲覧／添付ファイル開封／フリーソフトダウンロード／USB読み取り／公衆Wi-Fi接続">
            <a:extLst>
              <a:ext uri="{FF2B5EF4-FFF2-40B4-BE49-F238E27FC236}">
                <a16:creationId xmlns:a16="http://schemas.microsoft.com/office/drawing/2014/main" id="{2023A6B6-8B4E-46A3-A35B-FAB14A25FC8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22979" y="5540528"/>
            <a:ext cx="2153515" cy="1168119"/>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ポリシー強化、セキュリティ教育">
            <a:extLst>
              <a:ext uri="{FF2B5EF4-FFF2-40B4-BE49-F238E27FC236}">
                <a16:creationId xmlns:a16="http://schemas.microsoft.com/office/drawing/2014/main" id="{4E2D36EC-77D3-4BB1-9FC2-7590BB77137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24548" y="5540372"/>
            <a:ext cx="2189540" cy="1152728"/>
          </a:xfrm>
          <a:prstGeom prst="rect">
            <a:avLst/>
          </a:prstGeom>
          <a:noFill/>
          <a:extLst>
            <a:ext uri="{909E8E84-426E-40DD-AFC4-6F175D3DCCD1}">
              <a14:hiddenFill xmlns:a14="http://schemas.microsoft.com/office/drawing/2010/main">
                <a:solidFill>
                  <a:srgbClr val="FFFFFF"/>
                </a:solidFill>
              </a14:hiddenFill>
            </a:ext>
          </a:extLst>
        </p:spPr>
      </p:pic>
      <p:sp>
        <p:nvSpPr>
          <p:cNvPr id="53" name="正方形/長方形 52">
            <a:extLst>
              <a:ext uri="{FF2B5EF4-FFF2-40B4-BE49-F238E27FC236}">
                <a16:creationId xmlns:a16="http://schemas.microsoft.com/office/drawing/2014/main" id="{FF30A15B-A30B-4650-AD5C-ECAE625F6C66}"/>
              </a:ext>
            </a:extLst>
          </p:cNvPr>
          <p:cNvSpPr/>
          <p:nvPr/>
        </p:nvSpPr>
        <p:spPr>
          <a:xfrm>
            <a:off x="834297" y="5210440"/>
            <a:ext cx="1258754" cy="305853"/>
          </a:xfrm>
          <a:prstGeom prst="rect">
            <a:avLst/>
          </a:prstGeom>
        </p:spPr>
        <p:txBody>
          <a:bodyPr wrap="square">
            <a:spAutoFit/>
          </a:bodyPr>
          <a:lstStyle/>
          <a:p>
            <a:pPr algn="l">
              <a:lnSpc>
                <a:spcPts val="1800"/>
              </a:lnSpc>
            </a:pPr>
            <a:r>
              <a:rPr lang="ja-JP" altLang="en-US" sz="105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➀検知</a:t>
            </a:r>
            <a:r>
              <a:rPr lang="en-US" altLang="ja-JP" sz="105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隔離</a:t>
            </a:r>
            <a:endParaRPr lang="en-US" altLang="ja-JP" sz="105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正方形/長方形 58">
            <a:extLst>
              <a:ext uri="{FF2B5EF4-FFF2-40B4-BE49-F238E27FC236}">
                <a16:creationId xmlns:a16="http://schemas.microsoft.com/office/drawing/2014/main" id="{433B0CFA-6A25-4DDF-BAA7-83119D49ADAF}"/>
              </a:ext>
            </a:extLst>
          </p:cNvPr>
          <p:cNvSpPr/>
          <p:nvPr/>
        </p:nvSpPr>
        <p:spPr>
          <a:xfrm>
            <a:off x="3081186" y="5220224"/>
            <a:ext cx="877795" cy="305853"/>
          </a:xfrm>
          <a:prstGeom prst="rect">
            <a:avLst/>
          </a:prstGeom>
        </p:spPr>
        <p:txBody>
          <a:bodyPr wrap="square">
            <a:spAutoFit/>
          </a:bodyPr>
          <a:lstStyle/>
          <a:p>
            <a:pPr algn="l">
              <a:lnSpc>
                <a:spcPts val="1800"/>
              </a:lnSpc>
            </a:pPr>
            <a:r>
              <a:rPr lang="ja-JP" altLang="en-US" sz="105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➁原因追跡</a:t>
            </a:r>
            <a:endParaRPr lang="en-US" altLang="ja-JP" sz="105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正方形/長方形 59">
            <a:extLst>
              <a:ext uri="{FF2B5EF4-FFF2-40B4-BE49-F238E27FC236}">
                <a16:creationId xmlns:a16="http://schemas.microsoft.com/office/drawing/2014/main" id="{8F903630-6B65-4DAF-B2F6-9BEF04703431}"/>
              </a:ext>
            </a:extLst>
          </p:cNvPr>
          <p:cNvSpPr/>
          <p:nvPr/>
        </p:nvSpPr>
        <p:spPr>
          <a:xfrm>
            <a:off x="5240564" y="5229783"/>
            <a:ext cx="877795" cy="305853"/>
          </a:xfrm>
          <a:prstGeom prst="rect">
            <a:avLst/>
          </a:prstGeom>
        </p:spPr>
        <p:txBody>
          <a:bodyPr wrap="square">
            <a:spAutoFit/>
          </a:bodyPr>
          <a:lstStyle/>
          <a:p>
            <a:pPr algn="l">
              <a:lnSpc>
                <a:spcPts val="1800"/>
              </a:lnSpc>
            </a:pPr>
            <a:r>
              <a:rPr lang="ja-JP" altLang="en-US" sz="105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③対策</a:t>
            </a:r>
            <a:endParaRPr lang="en-US" altLang="ja-JP" sz="105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正方形/長方形 27">
            <a:extLst>
              <a:ext uri="{FF2B5EF4-FFF2-40B4-BE49-F238E27FC236}">
                <a16:creationId xmlns:a16="http://schemas.microsoft.com/office/drawing/2014/main" id="{CE63E709-F082-4FA6-BE8D-ADED907F652E}"/>
              </a:ext>
            </a:extLst>
          </p:cNvPr>
          <p:cNvSpPr/>
          <p:nvPr/>
        </p:nvSpPr>
        <p:spPr>
          <a:xfrm>
            <a:off x="0" y="-337163"/>
            <a:ext cx="6858000" cy="308579"/>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a:extLst>
              <a:ext uri="{FF2B5EF4-FFF2-40B4-BE49-F238E27FC236}">
                <a16:creationId xmlns:a16="http://schemas.microsoft.com/office/drawing/2014/main" id="{CF71BF42-985E-441D-B87C-F0ECF4184D57}"/>
              </a:ext>
            </a:extLst>
          </p:cNvPr>
          <p:cNvSpPr/>
          <p:nvPr/>
        </p:nvSpPr>
        <p:spPr>
          <a:xfrm>
            <a:off x="158032" y="-315796"/>
            <a:ext cx="6267342" cy="307777"/>
          </a:xfrm>
          <a:prstGeom prst="rect">
            <a:avLst/>
          </a:prstGeom>
        </p:spPr>
        <p:txBody>
          <a:bodyPr wrap="square">
            <a:spAutoFit/>
          </a:bodyPr>
          <a:lstStyle/>
          <a:p>
            <a:r>
              <a:rPr lang="ja-JP" altLang="en-US" sz="14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マルウェア対策・脆弱性対策版</a:t>
            </a:r>
            <a:endParaRPr lang="en-US" altLang="ja-JP" sz="14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 name="図 3">
            <a:extLst>
              <a:ext uri="{FF2B5EF4-FFF2-40B4-BE49-F238E27FC236}">
                <a16:creationId xmlns:a16="http://schemas.microsoft.com/office/drawing/2014/main" id="{707CFE5E-744C-4791-7B39-CD6D42604DB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031079" y="286150"/>
            <a:ext cx="2712058" cy="189844"/>
          </a:xfrm>
          <a:prstGeom prst="rect">
            <a:avLst/>
          </a:prstGeom>
        </p:spPr>
      </p:pic>
    </p:spTree>
    <p:extLst>
      <p:ext uri="{BB962C8B-B14F-4D97-AF65-F5344CB8AC3E}">
        <p14:creationId xmlns:p14="http://schemas.microsoft.com/office/powerpoint/2010/main" val="1491594254"/>
      </p:ext>
    </p:extLst>
  </p:cSld>
  <p:clrMapOvr>
    <a:masterClrMapping/>
  </p:clrMapOvr>
</p:sld>
</file>

<file path=ppt/theme/theme1.xml><?xml version="1.0" encoding="utf-8"?>
<a:theme xmlns:a="http://schemas.openxmlformats.org/drawingml/2006/main" name="クラウド版チラシテンプレ">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2700" cap="flat" cmpd="sng" algn="ctr">
          <a:solidFill>
            <a:srgbClr val="808080"/>
          </a:solidFill>
          <a:prstDash val="solid"/>
          <a:round/>
          <a:headEnd type="none" w="med" len="med"/>
          <a:tailEnd type="none" w="med" len="med"/>
        </a:ln>
        <a:effectLst/>
      </a:spPr>
      <a:bodyPr vert="horz" wrap="square" lIns="91440" tIns="45720" rIns="91440" bIns="4572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600" b="0" i="0" u="none" strike="noStrike" cap="none" normalizeH="0" baseline="0" smtClean="0">
            <a:ln>
              <a:noFill/>
            </a:ln>
            <a:solidFill>
              <a:srgbClr val="FF7C80"/>
            </a:solidFill>
            <a:effectLst/>
            <a:latin typeface="HGP創英角ｺﾞｼｯｸUB" pitchFamily="50" charset="-128"/>
            <a:ea typeface="HGP創英角ｺﾞｼｯｸUB" pitchFamily="50" charset="-128"/>
          </a:defRPr>
        </a:defPPr>
      </a:lstStyle>
    </a:spDef>
    <a:lnDef>
      <a:spPr bwMode="auto">
        <a:xfrm>
          <a:off x="0" y="0"/>
          <a:ext cx="1" cy="1"/>
        </a:xfrm>
        <a:custGeom>
          <a:avLst/>
          <a:gdLst/>
          <a:ahLst/>
          <a:cxnLst/>
          <a:rect l="0" t="0" r="0" b="0"/>
          <a:pathLst/>
        </a:custGeom>
        <a:solidFill>
          <a:srgbClr val="FFFF99"/>
        </a:solidFill>
        <a:ln w="12700" cap="flat" cmpd="sng" algn="ctr">
          <a:solidFill>
            <a:srgbClr val="808080"/>
          </a:solidFill>
          <a:prstDash val="solid"/>
          <a:round/>
          <a:headEnd type="none" w="med" len="med"/>
          <a:tailEnd type="none" w="med" len="med"/>
        </a:ln>
        <a:effectLst>
          <a:outerShdw dist="107763" dir="2700000" algn="ctr" rotWithShape="0">
            <a:schemeClr val="bg2">
              <a:alpha val="50000"/>
            </a:schemeClr>
          </a:outerShdw>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rgbClr val="FF7C80"/>
            </a:solidFill>
            <a:effectLst/>
            <a:latin typeface="HGP創英角ｺﾞｼｯｸUB" pitchFamily="50" charset="-128"/>
            <a:ea typeface="HGP創英角ｺﾞｼｯｸUB" pitchFamily="50" charset="-128"/>
          </a:defRPr>
        </a:defPPr>
      </a:lstStyle>
    </a:lnDef>
    <a:txDef>
      <a:spPr>
        <a:noFill/>
      </a:spPr>
      <a:bodyPr wrap="square" rtlCol="0">
        <a:spAutoFit/>
      </a:bodyPr>
      <a:lstStyle>
        <a:defPPr algn="l">
          <a:defRPr kumimoji="1"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クラウド版チラシテンプレ" id="{97343D59-DF80-4332-BA85-4D8E3F626909}" vid="{B45958A7-435F-486C-9330-7B382E7B2FF0}"/>
    </a:ext>
  </a:extLst>
</a:theme>
</file>

<file path=ppt/theme/theme2.xml><?xml version="1.0" encoding="utf-8"?>
<a:theme xmlns:a="http://schemas.openxmlformats.org/drawingml/2006/main" name="Office ​​テーマ">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x65e5__x4ed8__x3068__x6642__x523b_ xmlns="79ee9245-d882-4ddc-9b39-e6678e7416f0" xsi:nil="true"/>
    <_x30ea__x30f3__x30af_ xmlns="79ee9245-d882-4ddc-9b39-e6678e7416f0">
      <Url xsi:nil="true"/>
      <Description xsi:nil="true"/>
    </_x30ea__x30f3__x30af_>
    <_x8907__x6570__x884c__x30c6__x30ad__x30b9__x30c8_ xmlns="79ee9245-d882-4ddc-9b39-e6678e7416f0" xsi:nil="true"/>
    <_x7ba1__x7406__x756a__x53f7_ xmlns="79ee9245-d882-4ddc-9b39-e6678e7416f0">RC-311</_x7ba1__x7406__x756a__x53f7_>
    <_Flow_SignoffStatus xmlns="79ee9245-d882-4ddc-9b39-e6678e7416f0" xsi:nil="true"/>
    <_dlc_Exempt xmlns="http://schemas.microsoft.com/sharepoint/v3" xsi:nil="true"/>
    <_x006c_nu1 xmlns="79ee9245-d882-4ddc-9b39-e6678e7416f0">
      <UserInfo>
        <DisplayName/>
        <AccountId xsi:nil="true"/>
        <AccountType/>
      </UserInfo>
    </_x006c_nu1>
    <_x6570__x5b57_ xmlns="79ee9245-d882-4ddc-9b39-e6678e7416f0" xsi:nil="true"/>
    <_x8ca9__x58f2__x5e97_ xmlns="79ee9245-d882-4ddc-9b39-e6678e7416f0" xsi:nil="true"/>
    <_x9234__x6728__x30c6__x30b9__x30c8_ xmlns="79ee9245-d882-4ddc-9b39-e6678e7416f0" xsi:nil="true"/>
    <lcf76f155ced4ddcb4097134ff3c332f xmlns="79ee9245-d882-4ddc-9b39-e6678e7416f0">
      <Terms xmlns="http://schemas.microsoft.com/office/infopath/2007/PartnerControls"/>
    </lcf76f155ced4ddcb4097134ff3c332f>
    <TaxCatchAll xmlns="f8486722-456f-4c86-9af7-b8b16200fae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p:Policy xmlns:p="office.server.policy" id="" local="true">
  <p:Name>ドキュメント</p:Name>
  <p:Description/>
  <p:Statement/>
  <p:PolicyItems>
    <p:PolicyItem featureId="Microsoft.Office.RecordsManagement.PolicyFeatures.PolicyAudit" staticId="0x010100E6F1B8B26459E1498F4748E521128168|1757814118" UniqueId="f37f348f-1288-400b-a566-16401018dade">
      <p:Name>監査</p:Name>
      <p:Description>ドキュメントおよびリスト アイテムに対するユーザーの操作を監査し、監査ログに記録します。</p:Description>
      <p:CustomData>
        <Audit>
          <Update/>
          <CheckInOut/>
          <MoveCopy/>
          <DeleteRestore/>
        </Audit>
      </p:CustomData>
    </p:PolicyItem>
  </p:PolicyItems>
</p:Policy>
</file>

<file path=customXml/item4.xml><?xml version="1.0" encoding="utf-8"?>
<ct:contentTypeSchema xmlns:ct="http://schemas.microsoft.com/office/2006/metadata/contentType" xmlns:ma="http://schemas.microsoft.com/office/2006/metadata/properties/metaAttributes" ct:_="" ma:_="" ma:contentTypeName="ドキュメント" ma:contentTypeID="0x010100E6F1B8B26459E1498F4748E521128168" ma:contentTypeVersion="34" ma:contentTypeDescription="新しいドキュメントを作成します。" ma:contentTypeScope="" ma:versionID="be6525b13611e3cdc9a1d1c0f29d1560">
  <xsd:schema xmlns:xsd="http://www.w3.org/2001/XMLSchema" xmlns:xs="http://www.w3.org/2001/XMLSchema" xmlns:p="http://schemas.microsoft.com/office/2006/metadata/properties" xmlns:ns1="http://schemas.microsoft.com/sharepoint/v3" xmlns:ns2="79ee9245-d882-4ddc-9b39-e6678e7416f0" xmlns:ns3="f8486722-456f-4c86-9af7-b8b16200fae9" targetNamespace="http://schemas.microsoft.com/office/2006/metadata/properties" ma:root="true" ma:fieldsID="c84e6cd6378441bd7ba206e3beb192fe" ns1:_="" ns2:_="" ns3:_="">
    <xsd:import namespace="http://schemas.microsoft.com/sharepoint/v3"/>
    <xsd:import namespace="79ee9245-d882-4ddc-9b39-e6678e7416f0"/>
    <xsd:import namespace="f8486722-456f-4c86-9af7-b8b16200fae9"/>
    <xsd:element name="properties">
      <xsd:complexType>
        <xsd:sequence>
          <xsd:element name="documentManagement">
            <xsd:complexType>
              <xsd:all>
                <xsd:element ref="ns2:_x30ea__x30f3__x30af_" minOccurs="0"/>
                <xsd:element ref="ns2:_x8907__x6570__x884c__x30c6__x30ad__x30b9__x30c8_" minOccurs="0"/>
                <xsd:element ref="ns2:_x65e5__x4ed8__x3068__x6642__x523b_" minOccurs="0"/>
                <xsd:element ref="ns2:_Flow_SignoffStatus" minOccurs="0"/>
                <xsd:element ref="ns2:_x006c_nu1" minOccurs="0"/>
                <xsd:element ref="ns3:SharedWithUsers" minOccurs="0"/>
                <xsd:element ref="ns3:SharedWithDetails" minOccurs="0"/>
                <xsd:element ref="ns2:MediaServiceMetadata" minOccurs="0"/>
                <xsd:element ref="ns2:MediaServiceFastMetadata" minOccurs="0"/>
                <xsd:element ref="ns2:MediaServiceDateTaken" minOccurs="0"/>
                <xsd:element ref="ns2:MediaServiceAutoTags" minOccurs="0"/>
                <xsd:element ref="ns2:MediaServiceOCR" minOccurs="0"/>
                <xsd:element ref="ns1:_dlc_Exempt" minOccurs="0"/>
                <xsd:element ref="ns2:MediaServiceEventHashCode" minOccurs="0"/>
                <xsd:element ref="ns2:MediaServiceGenerationTime" minOccurs="0"/>
                <xsd:element ref="ns2:MediaServiceLocation" minOccurs="0"/>
                <xsd:element ref="ns2:MediaServiceAutoKeyPoints" minOccurs="0"/>
                <xsd:element ref="ns2:MediaServiceKeyPoints" minOccurs="0"/>
                <xsd:element ref="ns2:_x7ba1__x7406__x756a__x53f7_" minOccurs="0"/>
                <xsd:element ref="ns2:MediaLengthInSeconds" minOccurs="0"/>
                <xsd:element ref="ns2:_x6570__x5b57_" minOccurs="0"/>
                <xsd:element ref="ns2:_x8ca9__x58f2__x5e97_" minOccurs="0"/>
                <xsd:element ref="ns2:_x9234__x6728__x30c6__x30b9__x30c8_"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5" nillable="true" ma:displayName="ポリシー適用除外" ma:hidden="true" ma:internalName="_dlc_Exempt"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9ee9245-d882-4ddc-9b39-e6678e7416f0" elementFormDefault="qualified">
    <xsd:import namespace="http://schemas.microsoft.com/office/2006/documentManagement/types"/>
    <xsd:import namespace="http://schemas.microsoft.com/office/infopath/2007/PartnerControls"/>
    <xsd:element name="_x30ea__x30f3__x30af_" ma:index="2" nillable="true" ma:displayName="リンク" ma:format="Hyperlink" ma:internalName="_x30ea__x30f3__x30af_"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_x8907__x6570__x884c__x30c6__x30ad__x30b9__x30c8_" ma:index="3" nillable="true" ma:displayName="複数行テキスト" ma:format="Dropdown" ma:internalName="_x8907__x6570__x884c__x30c6__x30ad__x30b9__x30c8_" ma:readOnly="false">
      <xsd:simpleType>
        <xsd:restriction base="dms:Note">
          <xsd:maxLength value="255"/>
        </xsd:restriction>
      </xsd:simpleType>
    </xsd:element>
    <xsd:element name="_x65e5__x4ed8__x3068__x6642__x523b_" ma:index="4" nillable="true" ma:displayName="日付と時刻" ma:format="DateOnly" ma:internalName="_x65e5__x4ed8__x3068__x6642__x523b_" ma:readOnly="false">
      <xsd:simpleType>
        <xsd:restriction base="dms:DateTime"/>
      </xsd:simpleType>
    </xsd:element>
    <xsd:element name="_Flow_SignoffStatus" ma:index="5" nillable="true" ma:displayName="承認の状態" ma:internalName="_x627f__x8a8d__x306e__x72b6__x614b_" ma:readOnly="false">
      <xsd:simpleType>
        <xsd:restriction base="dms:Text"/>
      </xsd:simpleType>
    </xsd:element>
    <xsd:element name="_x006c_nu1" ma:index="6" nillable="true" ma:displayName="ユーザーまたはグループ" ma:list="UserInfo" ma:internalName="_x006c_nu1"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hidden="true" ma:internalName="MediaServiceAutoTags" ma:readOnly="true">
      <xsd:simpleType>
        <xsd:restriction base="dms:Text"/>
      </xsd:simpleType>
    </xsd:element>
    <xsd:element name="MediaServiceOCR" ma:index="14" nillable="true" ma:displayName="MediaServiceOCR" ma:hidden="true" ma:internalName="MediaServiceOCR" ma:readOnly="true">
      <xsd:simpleType>
        <xsd:restriction base="dms:Note"/>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Location" ma:index="20" nillable="true" ma:displayName="Location" ma:hidden="true" ma:internalName="MediaServiceLocation"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hidden="true" ma:internalName="MediaServiceKeyPoints" ma:readOnly="true">
      <xsd:simpleType>
        <xsd:restriction base="dms:Note"/>
      </xsd:simpleType>
    </xsd:element>
    <xsd:element name="_x7ba1__x7406__x756a__x53f7_" ma:index="26" nillable="true" ma:displayName="管理番号" ma:default="RC-311" ma:format="Dropdown" ma:hidden="true" ma:internalName="_x7ba1__x7406__x756a__x53f7_" ma:readOnly="false">
      <xsd:simpleType>
        <xsd:restriction base="dms:Text">
          <xsd:maxLength value="255"/>
        </xsd:restriction>
      </xsd:simpleType>
    </xsd:element>
    <xsd:element name="MediaLengthInSeconds" ma:index="27" nillable="true" ma:displayName="Length (seconds)" ma:internalName="MediaLengthInSeconds" ma:readOnly="true">
      <xsd:simpleType>
        <xsd:restriction base="dms:Unknown"/>
      </xsd:simpleType>
    </xsd:element>
    <xsd:element name="_x6570__x5b57_" ma:index="28" nillable="true" ma:displayName="数字" ma:format="Dropdown" ma:internalName="_x6570__x5b57_" ma:percentage="FALSE">
      <xsd:simpleType>
        <xsd:restriction base="dms:Number"/>
      </xsd:simpleType>
    </xsd:element>
    <xsd:element name="_x8ca9__x58f2__x5e97_" ma:index="29" nillable="true" ma:displayName="販売店" ma:description="販売店フラグ" ma:format="Dropdown" ma:internalName="_x8ca9__x58f2__x5e97_">
      <xsd:simpleType>
        <xsd:restriction base="dms:Text">
          <xsd:maxLength value="255"/>
        </xsd:restriction>
      </xsd:simpleType>
    </xsd:element>
    <xsd:element name="_x9234__x6728__x30c6__x30b9__x30c8_" ma:index="30" nillable="true" ma:displayName="鈴木テスト" ma:format="Dropdown" ma:internalName="_x9234__x6728__x30c6__x30b9__x30c8_">
      <xsd:simpleType>
        <xsd:restriction base="dms:Text">
          <xsd:maxLength value="255"/>
        </xsd:restriction>
      </xsd:simpleType>
    </xsd:element>
    <xsd:element name="lcf76f155ced4ddcb4097134ff3c332f" ma:index="33" nillable="true" ma:taxonomy="true" ma:internalName="lcf76f155ced4ddcb4097134ff3c332f" ma:taxonomyFieldName="MediaServiceImageTags" ma:displayName="画像タグ" ma:readOnly="false" ma:fieldId="{5cf76f15-5ced-4ddc-b409-7134ff3c332f}" ma:taxonomyMulti="true" ma:sspId="a6d06bc7-5879-467c-9b3f-73b6e2086ef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8486722-456f-4c86-9af7-b8b16200fae9" elementFormDefault="qualified">
    <xsd:import namespace="http://schemas.microsoft.com/office/2006/documentManagement/types"/>
    <xsd:import namespace="http://schemas.microsoft.com/office/infopath/2007/PartnerControls"/>
    <xsd:element name="SharedWithUsers" ma:index="8" nillable="true" ma:displayName="共有相手" ma:description=""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共有相手の詳細情報" ma:description="" ma:hidden="true" ma:internalName="SharedWithDetails" ma:readOnly="true">
      <xsd:simpleType>
        <xsd:restriction base="dms:Note"/>
      </xsd:simpleType>
    </xsd:element>
    <xsd:element name="TaxCatchAll" ma:index="31" nillable="true" ma:displayName="Taxonomy Catch All Column" ma:hidden="true" ma:list="{72d96897-07c3-42b6-8db8-34333439000d}" ma:internalName="TaxCatchAll" ma:showField="CatchAllData" ma:web="f8486722-456f-4c86-9af7-b8b16200fae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コンテンツ タイプ"/>
        <xsd:element ref="dc:title" minOccurs="0" maxOccurs="1" ma:index="1"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E92FA67-6881-41FC-BDB9-33643165DE12}">
  <ds:schemaRefs>
    <ds:schemaRef ds:uri="http://purl.org/dc/elements/1.1/"/>
    <ds:schemaRef ds:uri="http://schemas.microsoft.com/sharepoint/v3"/>
    <ds:schemaRef ds:uri="f8486722-456f-4c86-9af7-b8b16200fae9"/>
    <ds:schemaRef ds:uri="79ee9245-d882-4ddc-9b39-e6678e7416f0"/>
    <ds:schemaRef ds:uri="http://schemas.microsoft.com/office/2006/metadata/properties"/>
    <ds:schemaRef ds:uri="http://purl.org/dc/dcmitype/"/>
    <ds:schemaRef ds:uri="http://schemas.microsoft.com/office/infopath/2007/PartnerControls"/>
    <ds:schemaRef ds:uri="http://schemas.microsoft.com/office/2006/documentManagement/types"/>
    <ds:schemaRef ds:uri="http://schemas.openxmlformats.org/package/2006/metadata/core-properties"/>
    <ds:schemaRef ds:uri="http://www.w3.org/XML/1998/namespace"/>
    <ds:schemaRef ds:uri="http://purl.org/dc/terms/"/>
  </ds:schemaRefs>
</ds:datastoreItem>
</file>

<file path=customXml/itemProps2.xml><?xml version="1.0" encoding="utf-8"?>
<ds:datastoreItem xmlns:ds="http://schemas.openxmlformats.org/officeDocument/2006/customXml" ds:itemID="{5929BAD8-2BB0-47F2-94CF-135F9104B48A}">
  <ds:schemaRefs>
    <ds:schemaRef ds:uri="http://schemas.microsoft.com/sharepoint/v3/contenttype/forms"/>
  </ds:schemaRefs>
</ds:datastoreItem>
</file>

<file path=customXml/itemProps3.xml><?xml version="1.0" encoding="utf-8"?>
<ds:datastoreItem xmlns:ds="http://schemas.openxmlformats.org/officeDocument/2006/customXml" ds:itemID="{12879ADE-B20F-4211-BF65-8500A33EF2D0}">
  <ds:schemaRefs>
    <ds:schemaRef ds:uri="office.server.policy"/>
  </ds:schemaRefs>
</ds:datastoreItem>
</file>

<file path=customXml/itemProps4.xml><?xml version="1.0" encoding="utf-8"?>
<ds:datastoreItem xmlns:ds="http://schemas.openxmlformats.org/officeDocument/2006/customXml" ds:itemID="{22E67A81-9F51-4F1A-8F07-7268AFE597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9ee9245-d882-4ddc-9b39-e6678e7416f0"/>
    <ds:schemaRef ds:uri="f8486722-456f-4c86-9af7-b8b16200fa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TotalTime>
  <Words>545</Words>
  <Application>Microsoft Office PowerPoint</Application>
  <PresentationFormat>A4 210 x 297 mm</PresentationFormat>
  <Paragraphs>50</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2</vt:i4>
      </vt:variant>
    </vt:vector>
  </HeadingPairs>
  <TitlesOfParts>
    <vt:vector size="8" baseType="lpstr">
      <vt:lpstr>HGP創英角ｺﾞｼｯｸUB</vt:lpstr>
      <vt:lpstr>メイリオ</vt:lpstr>
      <vt:lpstr>Arial</vt:lpstr>
      <vt:lpstr>Calibri</vt:lpstr>
      <vt:lpstr>クラウド版チラシテンプレ</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大道知子</dc:creator>
  <cp:lastModifiedBy>今倉 楓</cp:lastModifiedBy>
  <cp:revision>3</cp:revision>
  <cp:lastPrinted>2021-10-13T06:58:05Z</cp:lastPrinted>
  <dcterms:modified xsi:type="dcterms:W3CDTF">2022-10-20T10:05:46Z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0x010100E6F1B8B26459E1498F4748E521128168</vt:lpwstr>
  </property>
  <property fmtid="{D5CDD505-2E9C-101B-9397-08002B2CF9AE}" pid="3" name="MediaServiceImageTags">
    <vt:lpwstr/>
  </property>
</Properties>
</file>