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4" autoAdjust="0"/>
    <p:restoredTop sz="94660"/>
  </p:normalViewPr>
  <p:slideViewPr>
    <p:cSldViewPr snapToGrid="0">
      <p:cViewPr varScale="1">
        <p:scale>
          <a:sx n="41" d="100"/>
          <a:sy n="41" d="100"/>
        </p:scale>
        <p:origin x="212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AAD2B-CFF0-4C3F-B0A0-27FF45951EFA}" type="datetimeFigureOut">
              <a:rPr kumimoji="1" lang="ja-JP" altLang="en-US" smtClean="0"/>
              <a:t>2023/3/10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ABE63-F16C-4DE9-A6AE-EAAA11AECA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2122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AAD2B-CFF0-4C3F-B0A0-27FF45951EFA}" type="datetimeFigureOut">
              <a:rPr kumimoji="1" lang="ja-JP" altLang="en-US" smtClean="0"/>
              <a:t>2023/3/10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ABE63-F16C-4DE9-A6AE-EAAA11AECA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4214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AAD2B-CFF0-4C3F-B0A0-27FF45951EFA}" type="datetimeFigureOut">
              <a:rPr kumimoji="1" lang="ja-JP" altLang="en-US" smtClean="0"/>
              <a:t>2023/3/10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ABE63-F16C-4DE9-A6AE-EAAA11AECA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15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AAD2B-CFF0-4C3F-B0A0-27FF45951EFA}" type="datetimeFigureOut">
              <a:rPr kumimoji="1" lang="ja-JP" altLang="en-US" smtClean="0"/>
              <a:t>2023/3/10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ABE63-F16C-4DE9-A6AE-EAAA11AECA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9931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AAD2B-CFF0-4C3F-B0A0-27FF45951EFA}" type="datetimeFigureOut">
              <a:rPr kumimoji="1" lang="ja-JP" altLang="en-US" smtClean="0"/>
              <a:t>2023/3/10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ABE63-F16C-4DE9-A6AE-EAAA11AECA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200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AAD2B-CFF0-4C3F-B0A0-27FF45951EFA}" type="datetimeFigureOut">
              <a:rPr kumimoji="1" lang="ja-JP" altLang="en-US" smtClean="0"/>
              <a:t>2023/3/10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ABE63-F16C-4DE9-A6AE-EAAA11AECA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9971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AAD2B-CFF0-4C3F-B0A0-27FF45951EFA}" type="datetimeFigureOut">
              <a:rPr kumimoji="1" lang="ja-JP" altLang="en-US" smtClean="0"/>
              <a:t>2023/3/10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ABE63-F16C-4DE9-A6AE-EAAA11AECA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6862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AAD2B-CFF0-4C3F-B0A0-27FF45951EFA}" type="datetimeFigureOut">
              <a:rPr kumimoji="1" lang="ja-JP" altLang="en-US" smtClean="0"/>
              <a:t>2023/3/10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ABE63-F16C-4DE9-A6AE-EAAA11AECA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8787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AAD2B-CFF0-4C3F-B0A0-27FF45951EFA}" type="datetimeFigureOut">
              <a:rPr kumimoji="1" lang="ja-JP" altLang="en-US" smtClean="0"/>
              <a:t>2023/3/10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ABE63-F16C-4DE9-A6AE-EAAA11AECA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5523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AAD2B-CFF0-4C3F-B0A0-27FF45951EFA}" type="datetimeFigureOut">
              <a:rPr kumimoji="1" lang="ja-JP" altLang="en-US" smtClean="0"/>
              <a:t>2023/3/10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ABE63-F16C-4DE9-A6AE-EAAA11AECA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1582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AAD2B-CFF0-4C3F-B0A0-27FF45951EFA}" type="datetimeFigureOut">
              <a:rPr kumimoji="1" lang="ja-JP" altLang="en-US" smtClean="0"/>
              <a:t>2023/3/10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ABE63-F16C-4DE9-A6AE-EAAA11AECA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6878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AAD2B-CFF0-4C3F-B0A0-27FF45951EFA}" type="datetimeFigureOut">
              <a:rPr kumimoji="1" lang="ja-JP" altLang="en-US" smtClean="0"/>
              <a:t>2023/3/10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ABE63-F16C-4DE9-A6AE-EAAA11AECA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1488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ABD0B80B-15AB-4A31-A50A-00C9098956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9" y="0"/>
            <a:ext cx="7558635" cy="10691811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EED9B95-D3E0-00C5-248C-CE066B33143E}"/>
              </a:ext>
            </a:extLst>
          </p:cNvPr>
          <p:cNvSpPr txBox="1"/>
          <p:nvPr/>
        </p:nvSpPr>
        <p:spPr>
          <a:xfrm>
            <a:off x="721270" y="6895287"/>
            <a:ext cx="14351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1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000,000</a:t>
            </a:r>
            <a:r>
              <a:rPr kumimoji="1" lang="ja-JP" altLang="en-US" sz="11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円</a:t>
            </a:r>
            <a:r>
              <a:rPr kumimoji="1" lang="en-US" altLang="ja-JP" sz="11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kumimoji="1" lang="ja-JP" altLang="en-US" sz="11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税込</a:t>
            </a:r>
            <a:r>
              <a:rPr kumimoji="1" lang="en-US" altLang="ja-JP" sz="11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kumimoji="1" lang="ja-JP" altLang="en-US" sz="11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60079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ABD0B80B-15AB-4A31-A50A-00C9098956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9" y="0"/>
            <a:ext cx="7558635" cy="10691811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F71519E-7CEE-51B8-012C-BE4D80D06BC9}"/>
              </a:ext>
            </a:extLst>
          </p:cNvPr>
          <p:cNvSpPr txBox="1"/>
          <p:nvPr/>
        </p:nvSpPr>
        <p:spPr>
          <a:xfrm>
            <a:off x="721271" y="8167827"/>
            <a:ext cx="10873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000,000</a:t>
            </a:r>
            <a:r>
              <a:rPr kumimoji="1" lang="ja-JP" altLang="en-US" sz="1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円</a:t>
            </a:r>
            <a:r>
              <a:rPr kumimoji="1" lang="en-US" altLang="ja-JP" sz="1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kumimoji="1" lang="ja-JP" altLang="en-US" sz="1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税込</a:t>
            </a:r>
            <a:r>
              <a:rPr kumimoji="1" lang="en-US" altLang="ja-JP" sz="1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kumimoji="1" lang="ja-JP" altLang="en-US" sz="1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547613A-60C3-D51F-FA63-5625703B123C}"/>
              </a:ext>
            </a:extLst>
          </p:cNvPr>
          <p:cNvSpPr txBox="1"/>
          <p:nvPr/>
        </p:nvSpPr>
        <p:spPr>
          <a:xfrm>
            <a:off x="3870871" y="8167827"/>
            <a:ext cx="10873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000,000</a:t>
            </a:r>
            <a:r>
              <a:rPr kumimoji="1" lang="ja-JP" altLang="en-US" sz="1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円</a:t>
            </a:r>
            <a:r>
              <a:rPr kumimoji="1" lang="en-US" altLang="ja-JP" sz="1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kumimoji="1" lang="ja-JP" altLang="en-US" sz="1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税込</a:t>
            </a:r>
            <a:r>
              <a:rPr kumimoji="1" lang="en-US" altLang="ja-JP" sz="1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kumimoji="1" lang="ja-JP" altLang="en-US" sz="1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B18189D-FFBF-F474-1F3C-F2C267974C3E}"/>
              </a:ext>
            </a:extLst>
          </p:cNvPr>
          <p:cNvSpPr txBox="1"/>
          <p:nvPr/>
        </p:nvSpPr>
        <p:spPr>
          <a:xfrm>
            <a:off x="721271" y="5292566"/>
            <a:ext cx="10873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000,000</a:t>
            </a:r>
            <a:r>
              <a:rPr kumimoji="1" lang="ja-JP" altLang="en-US" sz="1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円</a:t>
            </a:r>
            <a:r>
              <a:rPr kumimoji="1" lang="en-US" altLang="ja-JP" sz="1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kumimoji="1" lang="ja-JP" altLang="en-US" sz="1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税込</a:t>
            </a:r>
            <a:r>
              <a:rPr kumimoji="1" lang="en-US" altLang="ja-JP" sz="1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kumimoji="1" lang="ja-JP" altLang="en-US" sz="1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32AE025-7A36-AB56-1562-530627F73EED}"/>
              </a:ext>
            </a:extLst>
          </p:cNvPr>
          <p:cNvSpPr txBox="1"/>
          <p:nvPr/>
        </p:nvSpPr>
        <p:spPr>
          <a:xfrm>
            <a:off x="4015651" y="5292566"/>
            <a:ext cx="10873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000,000</a:t>
            </a:r>
            <a:r>
              <a:rPr kumimoji="1" lang="ja-JP" altLang="en-US" sz="1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円</a:t>
            </a:r>
            <a:r>
              <a:rPr kumimoji="1" lang="en-US" altLang="ja-JP" sz="1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kumimoji="1" lang="ja-JP" altLang="en-US" sz="1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税込</a:t>
            </a:r>
            <a:r>
              <a:rPr kumimoji="1" lang="en-US" altLang="ja-JP" sz="1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kumimoji="1" lang="ja-JP" altLang="en-US" sz="1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366E0B4-9215-02CA-3AB0-217D92415CF7}"/>
              </a:ext>
            </a:extLst>
          </p:cNvPr>
          <p:cNvSpPr txBox="1"/>
          <p:nvPr/>
        </p:nvSpPr>
        <p:spPr>
          <a:xfrm>
            <a:off x="721271" y="2746684"/>
            <a:ext cx="10873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000,000</a:t>
            </a:r>
            <a:r>
              <a:rPr kumimoji="1" lang="ja-JP" altLang="en-US" sz="1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円</a:t>
            </a:r>
            <a:r>
              <a:rPr kumimoji="1" lang="en-US" altLang="ja-JP" sz="1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kumimoji="1" lang="ja-JP" altLang="en-US" sz="1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税込</a:t>
            </a:r>
            <a:r>
              <a:rPr kumimoji="1" lang="en-US" altLang="ja-JP" sz="1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kumimoji="1" lang="ja-JP" altLang="en-US" sz="1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BBB3ACB-13DB-026F-0A65-D0DC498EB1FE}"/>
              </a:ext>
            </a:extLst>
          </p:cNvPr>
          <p:cNvSpPr txBox="1"/>
          <p:nvPr/>
        </p:nvSpPr>
        <p:spPr>
          <a:xfrm>
            <a:off x="4015651" y="2746684"/>
            <a:ext cx="10873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000,000</a:t>
            </a:r>
            <a:r>
              <a:rPr kumimoji="1" lang="ja-JP" altLang="en-US" sz="1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円</a:t>
            </a:r>
            <a:r>
              <a:rPr kumimoji="1" lang="en-US" altLang="ja-JP" sz="1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kumimoji="1" lang="ja-JP" altLang="en-US" sz="1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税込</a:t>
            </a:r>
            <a:r>
              <a:rPr kumimoji="1" lang="en-US" altLang="ja-JP" sz="1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kumimoji="1" lang="ja-JP" altLang="en-US" sz="1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999589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29</TotalTime>
  <Words>35</Words>
  <Application>Microsoft Office PowerPoint</Application>
  <PresentationFormat>ユーザー設定</PresentationFormat>
  <Paragraphs>7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7" baseType="lpstr">
      <vt:lpstr>ＭＳ Ｐゴシック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mnc19</dc:creator>
  <cp:lastModifiedBy>Nagano, Mizuki (SMOJ)</cp:lastModifiedBy>
  <cp:revision>16</cp:revision>
  <dcterms:created xsi:type="dcterms:W3CDTF">2023-03-09T02:27:29Z</dcterms:created>
  <dcterms:modified xsi:type="dcterms:W3CDTF">2023-03-10T00:29:04Z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f8e20e6-048a-4bad-a26b-318dd1cd4d47_Enabled">
    <vt:lpwstr>true</vt:lpwstr>
  </property>
  <property fmtid="{D5CDD505-2E9C-101B-9397-08002B2CF9AE}" pid="3" name="MSIP_Label_1f8e20e6-048a-4bad-a26b-318dd1cd4d47_SetDate">
    <vt:lpwstr>2023-03-10T00:28:57Z</vt:lpwstr>
  </property>
  <property fmtid="{D5CDD505-2E9C-101B-9397-08002B2CF9AE}" pid="4" name="MSIP_Label_1f8e20e6-048a-4bad-a26b-318dd1cd4d47_Method">
    <vt:lpwstr>Privileged</vt:lpwstr>
  </property>
  <property fmtid="{D5CDD505-2E9C-101B-9397-08002B2CF9AE}" pid="5" name="MSIP_Label_1f8e20e6-048a-4bad-a26b-318dd1cd4d47_Name">
    <vt:lpwstr>1f8e20e6-048a-4bad-a26b-318dd1cd4d47</vt:lpwstr>
  </property>
  <property fmtid="{D5CDD505-2E9C-101B-9397-08002B2CF9AE}" pid="6" name="MSIP_Label_1f8e20e6-048a-4bad-a26b-318dd1cd4d47_SiteId">
    <vt:lpwstr>66c65d8a-9158-4521-a2d8-664963db48e4</vt:lpwstr>
  </property>
  <property fmtid="{D5CDD505-2E9C-101B-9397-08002B2CF9AE}" pid="7" name="MSIP_Label_1f8e20e6-048a-4bad-a26b-318dd1cd4d47_ActionId">
    <vt:lpwstr>25e61027-662b-48b6-b6ce-7854c9af36de</vt:lpwstr>
  </property>
  <property fmtid="{D5CDD505-2E9C-101B-9397-08002B2CF9AE}" pid="8" name="MSIP_Label_1f8e20e6-048a-4bad-a26b-318dd1cd4d47_ContentBits">
    <vt:lpwstr>0</vt:lpwstr>
  </property>
</Properties>
</file>