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  <p:sldId id="257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35" d="100"/>
          <a:sy n="35" d="100"/>
        </p:scale>
        <p:origin x="2376" y="52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83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78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59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48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37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59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35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51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893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51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6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60037D-E0EB-4B01-AFA9-0831E61D6583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3CC69F-2D7E-4242-A906-51EFA19AEC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51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932BDC8-D1AF-3C02-9FDC-7902A480099D}"/>
              </a:ext>
            </a:extLst>
          </p:cNvPr>
          <p:cNvGrpSpPr/>
          <p:nvPr/>
        </p:nvGrpSpPr>
        <p:grpSpPr>
          <a:xfrm>
            <a:off x="-2012942" y="6172475"/>
            <a:ext cx="1878189" cy="1254272"/>
            <a:chOff x="7772100" y="8964628"/>
            <a:chExt cx="1878189" cy="1254272"/>
          </a:xfrm>
        </p:grpSpPr>
        <p:sp>
          <p:nvSpPr>
            <p:cNvPr id="7" name="矢印: 右 6">
              <a:extLst>
                <a:ext uri="{FF2B5EF4-FFF2-40B4-BE49-F238E27FC236}">
                  <a16:creationId xmlns:a16="http://schemas.microsoft.com/office/drawing/2014/main" id="{37CE7D74-3CB5-A9A8-2765-ED8BB7F6BBBF}"/>
                </a:ext>
              </a:extLst>
            </p:cNvPr>
            <p:cNvSpPr/>
            <p:nvPr/>
          </p:nvSpPr>
          <p:spPr>
            <a:xfrm rot="10800000" flipH="1">
              <a:off x="8214985" y="9541709"/>
              <a:ext cx="1152580" cy="677191"/>
            </a:xfrm>
            <a:prstGeom prst="rightArrow">
              <a:avLst>
                <a:gd name="adj1" fmla="val 50000"/>
                <a:gd name="adj2" fmla="val 8750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C7F532-3D5F-4BB9-32E9-589C509FF8A1}"/>
                </a:ext>
              </a:extLst>
            </p:cNvPr>
            <p:cNvSpPr txBox="1"/>
            <p:nvPr/>
          </p:nvSpPr>
          <p:spPr>
            <a:xfrm>
              <a:off x="7772100" y="8964628"/>
              <a:ext cx="187818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型番を編集する場合は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左記のテキストボックスに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ご記入ください。</a:t>
              </a: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1DD1C1C-C8B7-7E95-9FDE-986B446BE0DB}"/>
              </a:ext>
            </a:extLst>
          </p:cNvPr>
          <p:cNvSpPr txBox="1"/>
          <p:nvPr/>
        </p:nvSpPr>
        <p:spPr>
          <a:xfrm>
            <a:off x="311150" y="7076440"/>
            <a:ext cx="4597400" cy="314747"/>
          </a:xfrm>
          <a:prstGeom prst="rect">
            <a:avLst/>
          </a:prstGeom>
          <a:noFill/>
        </p:spPr>
        <p:txBody>
          <a:bodyPr wrap="square" lIns="0" bIns="0" rtlCol="0">
            <a:normAutofit lnSpcReduction="10000"/>
          </a:bodyPr>
          <a:lstStyle/>
          <a:p>
            <a:r>
              <a:rPr kumimoji="1" lang="en-US" altLang="ja-JP" b="1" dirty="0">
                <a:latin typeface="+mn-ea"/>
              </a:rPr>
              <a:t>VJPG324000003</a:t>
            </a:r>
            <a:endParaRPr kumimoji="1" lang="ja-JP" altLang="en-US" b="1" dirty="0">
              <a:latin typeface="+mn-ea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7BBB300-9CBD-22D4-CC6E-37D0157E0D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"/>
            <a:ext cx="7559675" cy="10688973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633CCF3-564E-B4D6-5384-051DEB23EA58}"/>
              </a:ext>
            </a:extLst>
          </p:cNvPr>
          <p:cNvSpPr txBox="1"/>
          <p:nvPr/>
        </p:nvSpPr>
        <p:spPr>
          <a:xfrm>
            <a:off x="311150" y="7077991"/>
            <a:ext cx="4597400" cy="314747"/>
          </a:xfrm>
          <a:prstGeom prst="rect">
            <a:avLst/>
          </a:prstGeom>
          <a:noFill/>
        </p:spPr>
        <p:txBody>
          <a:bodyPr wrap="square" lIns="0" bIns="0" rtlCol="0">
            <a:normAutofit lnSpcReduction="10000"/>
          </a:bodyPr>
          <a:lstStyle/>
          <a:p>
            <a:r>
              <a:rPr kumimoji="1" lang="en-US" altLang="ja-JP" b="1" dirty="0">
                <a:latin typeface="+mn-ea"/>
              </a:rPr>
              <a:t>VJPG324000003</a:t>
            </a:r>
            <a:endParaRPr kumimoji="1" lang="ja-JP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5186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44937-43EA-8509-47CD-CF90CA538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F6E55BE-F1D3-2279-205E-D0B862E5DB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0"/>
            <a:ext cx="7559675" cy="10688973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A1A1262-563E-17EA-5B11-EB2816818093}"/>
              </a:ext>
            </a:extLst>
          </p:cNvPr>
          <p:cNvGrpSpPr/>
          <p:nvPr/>
        </p:nvGrpSpPr>
        <p:grpSpPr>
          <a:xfrm>
            <a:off x="-2125132" y="7257520"/>
            <a:ext cx="1990380" cy="1125579"/>
            <a:chOff x="7659910" y="9057761"/>
            <a:chExt cx="1990380" cy="1125579"/>
          </a:xfrm>
        </p:grpSpPr>
        <p:sp>
          <p:nvSpPr>
            <p:cNvPr id="10" name="矢印: 右 9">
              <a:extLst>
                <a:ext uri="{FF2B5EF4-FFF2-40B4-BE49-F238E27FC236}">
                  <a16:creationId xmlns:a16="http://schemas.microsoft.com/office/drawing/2014/main" id="{DF39C7A6-E119-A105-C7CD-EE616E3BABBC}"/>
                </a:ext>
              </a:extLst>
            </p:cNvPr>
            <p:cNvSpPr/>
            <p:nvPr/>
          </p:nvSpPr>
          <p:spPr>
            <a:xfrm rot="10800000" flipH="1">
              <a:off x="8214985" y="9506149"/>
              <a:ext cx="1152580" cy="677191"/>
            </a:xfrm>
            <a:prstGeom prst="rightArrow">
              <a:avLst>
                <a:gd name="adj1" fmla="val 50000"/>
                <a:gd name="adj2" fmla="val 8750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13E6322-B5EA-A3B3-33D7-FF0092DDDE5B}"/>
                </a:ext>
              </a:extLst>
            </p:cNvPr>
            <p:cNvSpPr txBox="1"/>
            <p:nvPr/>
          </p:nvSpPr>
          <p:spPr>
            <a:xfrm>
              <a:off x="7659910" y="9057761"/>
              <a:ext cx="199038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b="1" dirty="0"/>
                <a:t>型番・仕様を編集する場合は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左記のテキストボックスに</a:t>
              </a:r>
              <a:endParaRPr kumimoji="1" lang="en-US" altLang="ja-JP" sz="1050" b="1" dirty="0"/>
            </a:p>
            <a:p>
              <a:r>
                <a:rPr kumimoji="1" lang="ja-JP" altLang="en-US" sz="1050" b="1" dirty="0"/>
                <a:t>ご記入ください。</a:t>
              </a: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BBF0173-5760-4E10-059C-616FCFFCB8BC}"/>
              </a:ext>
            </a:extLst>
          </p:cNvPr>
          <p:cNvSpPr txBox="1"/>
          <p:nvPr/>
        </p:nvSpPr>
        <p:spPr>
          <a:xfrm>
            <a:off x="311150" y="7076440"/>
            <a:ext cx="4597400" cy="314747"/>
          </a:xfrm>
          <a:prstGeom prst="rect">
            <a:avLst/>
          </a:prstGeom>
          <a:noFill/>
        </p:spPr>
        <p:txBody>
          <a:bodyPr wrap="square" lIns="0" bIns="0" rtlCol="0">
            <a:normAutofit lnSpcReduction="10000"/>
          </a:bodyPr>
          <a:lstStyle/>
          <a:p>
            <a:r>
              <a:rPr kumimoji="1" lang="en-US" altLang="ja-JP" b="1" dirty="0">
                <a:latin typeface="+mn-ea"/>
              </a:rPr>
              <a:t>VJPG324000003</a:t>
            </a:r>
            <a:endParaRPr kumimoji="1" lang="ja-JP" altLang="en-US" b="1" dirty="0">
              <a:latin typeface="+mn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9A01C26-B2A7-591B-C8D3-AE3C2120E0DE}"/>
              </a:ext>
            </a:extLst>
          </p:cNvPr>
          <p:cNvSpPr txBox="1"/>
          <p:nvPr/>
        </p:nvSpPr>
        <p:spPr>
          <a:xfrm>
            <a:off x="1797050" y="7431827"/>
            <a:ext cx="3111500" cy="27699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en-US" altLang="ja-JP" sz="900" dirty="0">
                <a:latin typeface="+mn-ea"/>
              </a:rPr>
              <a:t>Windows 11 Pro 64</a:t>
            </a:r>
            <a:r>
              <a:rPr kumimoji="1" lang="ja-JP" altLang="en-US" sz="900" dirty="0">
                <a:latin typeface="+mn-ea"/>
              </a:rPr>
              <a:t>ビット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D829ABB-3219-5B83-E4C0-3F02A4CCE36E}"/>
              </a:ext>
            </a:extLst>
          </p:cNvPr>
          <p:cNvSpPr txBox="1"/>
          <p:nvPr/>
        </p:nvSpPr>
        <p:spPr>
          <a:xfrm>
            <a:off x="1797050" y="7721525"/>
            <a:ext cx="3111500" cy="453042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en-US" altLang="ja-JP" sz="900" dirty="0">
                <a:latin typeface="+mn-ea"/>
              </a:rPr>
              <a:t>Core 5 120U (10</a:t>
            </a:r>
            <a:r>
              <a:rPr kumimoji="1" lang="ja-JP" altLang="en-US" sz="900" dirty="0">
                <a:latin typeface="+mn-ea"/>
              </a:rPr>
              <a:t>コア</a:t>
            </a:r>
            <a:r>
              <a:rPr kumimoji="1" lang="en-US" altLang="ja-JP" sz="900" dirty="0">
                <a:latin typeface="+mn-ea"/>
              </a:rPr>
              <a:t>/12</a:t>
            </a:r>
            <a:r>
              <a:rPr kumimoji="1" lang="ja-JP" altLang="en-US" sz="900" dirty="0">
                <a:latin typeface="+mn-ea"/>
              </a:rPr>
              <a:t>スレッド</a:t>
            </a:r>
            <a:r>
              <a:rPr kumimoji="1" lang="en-US" altLang="ja-JP" sz="900" dirty="0">
                <a:latin typeface="+mn-ea"/>
              </a:rPr>
              <a:t>) </a:t>
            </a:r>
            <a:r>
              <a:rPr kumimoji="1" lang="ja-JP" altLang="en-US" sz="900" dirty="0">
                <a:latin typeface="+mn-ea"/>
              </a:rPr>
              <a:t>＋ メモリー</a:t>
            </a:r>
            <a:r>
              <a:rPr kumimoji="1" lang="en-US" altLang="ja-JP" sz="900" dirty="0">
                <a:latin typeface="+mn-ea"/>
              </a:rPr>
              <a:t>16GB </a:t>
            </a:r>
          </a:p>
          <a:p>
            <a:r>
              <a:rPr kumimoji="1" lang="ja-JP" altLang="en-US" sz="900" dirty="0">
                <a:latin typeface="+mn-ea"/>
              </a:rPr>
              <a:t>＋ </a:t>
            </a:r>
            <a:r>
              <a:rPr kumimoji="1" lang="en-US" altLang="ja-JP" sz="900" dirty="0">
                <a:latin typeface="+mn-ea"/>
              </a:rPr>
              <a:t>SSD 256GB</a:t>
            </a:r>
            <a:endParaRPr kumimoji="1" lang="ja-JP" altLang="en-US" sz="900" dirty="0">
              <a:latin typeface="+mn-ea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2A9C06C-A1DC-6483-909E-09F754F5FF82}"/>
              </a:ext>
            </a:extLst>
          </p:cNvPr>
          <p:cNvSpPr txBox="1"/>
          <p:nvPr/>
        </p:nvSpPr>
        <p:spPr>
          <a:xfrm>
            <a:off x="1797050" y="8191271"/>
            <a:ext cx="3111500" cy="27699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ja-JP" altLang="en-US" sz="900" dirty="0">
                <a:latin typeface="+mn-ea"/>
              </a:rPr>
              <a:t>日本語配列（バックライトなし）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E7F4AC7-D644-23F3-A2C7-464A9FEF9843}"/>
              </a:ext>
            </a:extLst>
          </p:cNvPr>
          <p:cNvSpPr txBox="1"/>
          <p:nvPr/>
        </p:nvSpPr>
        <p:spPr>
          <a:xfrm>
            <a:off x="1797050" y="8479140"/>
            <a:ext cx="3111500" cy="27699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en-US" altLang="ja-JP" sz="900" dirty="0">
                <a:latin typeface="+mn-ea"/>
              </a:rPr>
              <a:t>HD</a:t>
            </a:r>
            <a:r>
              <a:rPr kumimoji="1" lang="ja-JP" altLang="en-US" sz="900" dirty="0">
                <a:latin typeface="+mn-ea"/>
              </a:rPr>
              <a:t>カメラ </a:t>
            </a:r>
            <a:r>
              <a:rPr kumimoji="1" lang="en-US" altLang="ja-JP" sz="900" dirty="0">
                <a:latin typeface="+mn-ea"/>
              </a:rPr>
              <a:t>Windows Hello </a:t>
            </a:r>
            <a:r>
              <a:rPr kumimoji="1" lang="ja-JP" altLang="en-US" sz="900" dirty="0">
                <a:latin typeface="+mn-ea"/>
              </a:rPr>
              <a:t>顔認証対応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4A9FF4F-4670-9B67-ECCF-5AB73A892C7C}"/>
              </a:ext>
            </a:extLst>
          </p:cNvPr>
          <p:cNvSpPr txBox="1"/>
          <p:nvPr/>
        </p:nvSpPr>
        <p:spPr>
          <a:xfrm>
            <a:off x="1797050" y="8758537"/>
            <a:ext cx="3111500" cy="27699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ja-JP" altLang="en-US" sz="900" dirty="0">
                <a:latin typeface="+mn-ea"/>
              </a:rPr>
              <a:t>あり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EA3603C-8406-9291-2EAB-707EAC72DE65}"/>
              </a:ext>
            </a:extLst>
          </p:cNvPr>
          <p:cNvSpPr txBox="1"/>
          <p:nvPr/>
        </p:nvSpPr>
        <p:spPr>
          <a:xfrm>
            <a:off x="1797050" y="9044002"/>
            <a:ext cx="3111500" cy="27699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ja-JP" altLang="en-US" sz="900" dirty="0">
                <a:latin typeface="+mn-ea"/>
              </a:rPr>
              <a:t>搭載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15D9437-A625-B28D-BC5F-8273758A159B}"/>
              </a:ext>
            </a:extLst>
          </p:cNvPr>
          <p:cNvSpPr txBox="1"/>
          <p:nvPr/>
        </p:nvSpPr>
        <p:spPr>
          <a:xfrm>
            <a:off x="1797050" y="9333173"/>
            <a:ext cx="3111500" cy="27699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ja-JP" altLang="en-US" sz="900" dirty="0">
                <a:latin typeface="+mn-ea"/>
              </a:rPr>
              <a:t>あり</a:t>
            </a:r>
            <a:r>
              <a:rPr kumimoji="1" lang="en-US" altLang="ja-JP" sz="900" dirty="0">
                <a:latin typeface="+mn-ea"/>
              </a:rPr>
              <a:t>(4G)</a:t>
            </a:r>
            <a:endParaRPr kumimoji="1" lang="ja-JP" altLang="en-US" sz="900" dirty="0">
              <a:latin typeface="+mn-ea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D28D9E8-6342-5BD7-D0FB-5AAAEF5FE7F3}"/>
              </a:ext>
            </a:extLst>
          </p:cNvPr>
          <p:cNvSpPr txBox="1"/>
          <p:nvPr/>
        </p:nvSpPr>
        <p:spPr>
          <a:xfrm>
            <a:off x="1797050" y="9621037"/>
            <a:ext cx="3111500" cy="27699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kumimoji="1" lang="en-US" altLang="ja-JP" sz="900" dirty="0">
                <a:latin typeface="+mn-ea"/>
              </a:rPr>
              <a:t>VAIO</a:t>
            </a:r>
            <a:r>
              <a:rPr kumimoji="1" lang="ja-JP" altLang="en-US" sz="900" dirty="0">
                <a:latin typeface="+mn-ea"/>
              </a:rPr>
              <a:t>パソコン</a:t>
            </a:r>
            <a:r>
              <a:rPr kumimoji="1" lang="en-US" altLang="ja-JP" sz="900" dirty="0">
                <a:latin typeface="+mn-ea"/>
              </a:rPr>
              <a:t>4</a:t>
            </a:r>
            <a:r>
              <a:rPr kumimoji="1" lang="ja-JP" altLang="en-US" sz="900" dirty="0">
                <a:latin typeface="+mn-ea"/>
              </a:rPr>
              <a:t>年延長サポート</a:t>
            </a:r>
          </a:p>
        </p:txBody>
      </p:sp>
    </p:spTree>
    <p:extLst>
      <p:ext uri="{BB962C8B-B14F-4D97-AF65-F5344CB8AC3E}">
        <p14:creationId xmlns:p14="http://schemas.microsoft.com/office/powerpoint/2010/main" val="975822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77</Words>
  <Application>Microsoft Office PowerPoint</Application>
  <PresentationFormat>ユーザー設定</PresentationFormat>
  <Paragraphs>18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2025-05-22T02:37:26Z</dcterms:created>
  <dcterms:modified xsi:type="dcterms:W3CDTF">2026-05-29T01:03:11Z</dcterms:modified>
</cp:coreProperties>
</file>