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4" r:id="rId1"/>
  </p:sldMasterIdLst>
  <p:sldIdLst>
    <p:sldId id="256" r:id="rId2"/>
    <p:sldId id="257" r:id="rId3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23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 showGuides="1">
      <p:cViewPr varScale="1">
        <p:scale>
          <a:sx n="39" d="100"/>
          <a:sy n="39" d="100"/>
        </p:scale>
        <p:origin x="2276" y="28"/>
      </p:cViewPr>
      <p:guideLst>
        <p:guide orient="horz" pos="3368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5A13E-0B75-4A0D-927F-891BD5CEB39C}" type="datetimeFigureOut">
              <a:rPr kumimoji="1" lang="ja-JP" altLang="en-US" smtClean="0"/>
              <a:t>2024/9/4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1696A-0454-4101-AF4A-025F70F2BF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209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5A13E-0B75-4A0D-927F-891BD5CEB39C}" type="datetimeFigureOut">
              <a:rPr kumimoji="1" lang="ja-JP" altLang="en-US" smtClean="0"/>
              <a:t>2024/9/4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1696A-0454-4101-AF4A-025F70F2BF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4584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5A13E-0B75-4A0D-927F-891BD5CEB39C}" type="datetimeFigureOut">
              <a:rPr kumimoji="1" lang="ja-JP" altLang="en-US" smtClean="0"/>
              <a:t>2024/9/4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1696A-0454-4101-AF4A-025F70F2BF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0655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5A13E-0B75-4A0D-927F-891BD5CEB39C}" type="datetimeFigureOut">
              <a:rPr kumimoji="1" lang="ja-JP" altLang="en-US" smtClean="0"/>
              <a:t>2024/9/4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1696A-0454-4101-AF4A-025F70F2BF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3347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>
                    <a:tint val="82000"/>
                  </a:schemeClr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82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82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5A13E-0B75-4A0D-927F-891BD5CEB39C}" type="datetimeFigureOut">
              <a:rPr kumimoji="1" lang="ja-JP" altLang="en-US" smtClean="0"/>
              <a:t>2024/9/4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1696A-0454-4101-AF4A-025F70F2BF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2467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5A13E-0B75-4A0D-927F-891BD5CEB39C}" type="datetimeFigureOut">
              <a:rPr kumimoji="1" lang="ja-JP" altLang="en-US" smtClean="0"/>
              <a:t>2024/9/4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1696A-0454-4101-AF4A-025F70F2BF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9871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5A13E-0B75-4A0D-927F-891BD5CEB39C}" type="datetimeFigureOut">
              <a:rPr kumimoji="1" lang="ja-JP" altLang="en-US" smtClean="0"/>
              <a:t>2024/9/4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1696A-0454-4101-AF4A-025F70F2BF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0592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5A13E-0B75-4A0D-927F-891BD5CEB39C}" type="datetimeFigureOut">
              <a:rPr kumimoji="1" lang="ja-JP" altLang="en-US" smtClean="0"/>
              <a:t>2024/9/4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1696A-0454-4101-AF4A-025F70F2BF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0274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5A13E-0B75-4A0D-927F-891BD5CEB39C}" type="datetimeFigureOut">
              <a:rPr kumimoji="1" lang="ja-JP" altLang="en-US" smtClean="0"/>
              <a:t>2024/9/4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1696A-0454-4101-AF4A-025F70F2BF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9124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5A13E-0B75-4A0D-927F-891BD5CEB39C}" type="datetimeFigureOut">
              <a:rPr kumimoji="1" lang="ja-JP" altLang="en-US" smtClean="0"/>
              <a:t>2024/9/4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1696A-0454-4101-AF4A-025F70F2BF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2067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5A13E-0B75-4A0D-927F-891BD5CEB39C}" type="datetimeFigureOut">
              <a:rPr kumimoji="1" lang="ja-JP" altLang="en-US" smtClean="0"/>
              <a:t>2024/9/4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1696A-0454-4101-AF4A-025F70F2BF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7249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CF5A13E-0B75-4A0D-927F-891BD5CEB39C}" type="datetimeFigureOut">
              <a:rPr kumimoji="1" lang="ja-JP" altLang="en-US" smtClean="0"/>
              <a:t>2024/9/4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181696A-0454-4101-AF4A-025F70F2BF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3913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F8D0AAE3-9256-57F5-FC4C-040832C495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4"/>
            <a:ext cx="7559675" cy="10684665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4B5E242-871F-C6A4-73BF-C23F3BDDD89E}"/>
              </a:ext>
            </a:extLst>
          </p:cNvPr>
          <p:cNvSpPr txBox="1"/>
          <p:nvPr/>
        </p:nvSpPr>
        <p:spPr>
          <a:xfrm>
            <a:off x="4908550" y="9351010"/>
            <a:ext cx="256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2800" b="1" dirty="0">
                <a:solidFill>
                  <a:srgbClr val="1363AA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000,000</a:t>
            </a:r>
            <a:r>
              <a:rPr kumimoji="1" lang="ja-JP" altLang="en-US" sz="1400" b="1" dirty="0">
                <a:solidFill>
                  <a:srgbClr val="1363AA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円（税抜）</a:t>
            </a:r>
            <a:endParaRPr kumimoji="1" lang="en-US" altLang="ja-JP" sz="1400" b="1" dirty="0">
              <a:solidFill>
                <a:srgbClr val="1363AA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r"/>
            <a:r>
              <a:rPr kumimoji="1" lang="en-US" altLang="ja-JP" sz="1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000,000</a:t>
            </a:r>
            <a:r>
              <a:rPr kumimoji="1" lang="ja-JP" altLang="en-US" sz="1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円（税込）</a:t>
            </a:r>
            <a:endParaRPr kumimoji="1" lang="en-US" altLang="ja-JP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667E67B6-831D-AC7E-1E5B-22107CC529D8}"/>
              </a:ext>
            </a:extLst>
          </p:cNvPr>
          <p:cNvSpPr/>
          <p:nvPr/>
        </p:nvSpPr>
        <p:spPr>
          <a:xfrm>
            <a:off x="5143500" y="9576048"/>
            <a:ext cx="2190750" cy="349250"/>
          </a:xfrm>
          <a:prstGeom prst="rect">
            <a:avLst/>
          </a:prstGeom>
          <a:solidFill>
            <a:schemeClr val="accent5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b="1" dirty="0"/>
              <a:t>※</a:t>
            </a:r>
            <a:r>
              <a:rPr kumimoji="1" lang="ja-JP" altLang="en-US" sz="1400" b="1" dirty="0"/>
              <a:t>ここへ価格を記入</a:t>
            </a:r>
          </a:p>
        </p:txBody>
      </p:sp>
    </p:spTree>
    <p:extLst>
      <p:ext uri="{BB962C8B-B14F-4D97-AF65-F5344CB8AC3E}">
        <p14:creationId xmlns:p14="http://schemas.microsoft.com/office/powerpoint/2010/main" val="201850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D5299406-E6C9-A57C-DD9F-4314EE1A64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4"/>
            <a:ext cx="7559675" cy="10684665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56E0E37-D6F5-19CF-0D85-56671EBD44A8}"/>
              </a:ext>
            </a:extLst>
          </p:cNvPr>
          <p:cNvSpPr txBox="1"/>
          <p:nvPr/>
        </p:nvSpPr>
        <p:spPr>
          <a:xfrm>
            <a:off x="4908550" y="9351010"/>
            <a:ext cx="256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2800" b="1" dirty="0">
                <a:solidFill>
                  <a:srgbClr val="1363AA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000,000</a:t>
            </a:r>
            <a:r>
              <a:rPr kumimoji="1" lang="ja-JP" altLang="en-US" sz="1400" b="1" dirty="0">
                <a:solidFill>
                  <a:srgbClr val="1363AA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円（税抜）</a:t>
            </a:r>
            <a:endParaRPr kumimoji="1" lang="en-US" altLang="ja-JP" sz="1400" b="1" dirty="0">
              <a:solidFill>
                <a:srgbClr val="1363AA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r"/>
            <a:r>
              <a:rPr kumimoji="1" lang="en-US" altLang="ja-JP" sz="1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000,000</a:t>
            </a:r>
            <a:r>
              <a:rPr kumimoji="1" lang="ja-JP" altLang="en-US" sz="1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円（税込）</a:t>
            </a:r>
            <a:endParaRPr kumimoji="1" lang="en-US" altLang="ja-JP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2925BAED-666F-D114-4950-F7C90682A232}"/>
              </a:ext>
            </a:extLst>
          </p:cNvPr>
          <p:cNvSpPr/>
          <p:nvPr/>
        </p:nvSpPr>
        <p:spPr>
          <a:xfrm>
            <a:off x="5143500" y="9576048"/>
            <a:ext cx="2190750" cy="349250"/>
          </a:xfrm>
          <a:prstGeom prst="rect">
            <a:avLst/>
          </a:prstGeom>
          <a:solidFill>
            <a:schemeClr val="accent5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b="1" dirty="0"/>
              <a:t>※</a:t>
            </a:r>
            <a:r>
              <a:rPr kumimoji="1" lang="ja-JP" altLang="en-US" sz="1400" b="1" dirty="0"/>
              <a:t>ここへ価格を記入</a:t>
            </a:r>
          </a:p>
        </p:txBody>
      </p:sp>
    </p:spTree>
    <p:extLst>
      <p:ext uri="{BB962C8B-B14F-4D97-AF65-F5344CB8AC3E}">
        <p14:creationId xmlns:p14="http://schemas.microsoft.com/office/powerpoint/2010/main" val="2706476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32</Words>
  <Application>Microsoft Office PowerPoint</Application>
  <PresentationFormat>ユーザー設定</PresentationFormat>
  <Paragraphs>6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7" baseType="lpstr">
      <vt:lpstr>游ゴシック</vt:lpstr>
      <vt:lpstr>Aptos</vt:lpstr>
      <vt:lpstr>Aptos Display</vt:lpstr>
      <vt:lpstr>Arial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2024-09-04T05:27:07Z</dcterms:created>
  <dcterms:modified xsi:type="dcterms:W3CDTF">2024-09-04T05:27:16Z</dcterms:modified>
</cp:coreProperties>
</file>